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12A_603B89CA.xml" ContentType="application/vnd.ms-powerpoint.comments+xml"/>
  <Override PartName="/ppt/comments/modernComment_14F_94AB1E7B.xml" ContentType="application/vnd.ms-powerpoint.comments+xml"/>
  <Override PartName="/ppt/comments/modernComment_15D_127ED049.xml" ContentType="application/vnd.ms-powerpoint.comments+xml"/>
  <Override PartName="/ppt/revisionInfo.xml" ContentType="application/vnd.ms-powerpoint.revisioninfo+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870" r:id="rId5"/>
    <p:sldMasterId id="2147485735" r:id="rId6"/>
  </p:sldMasterIdLst>
  <p:notesMasterIdLst>
    <p:notesMasterId r:id="rId20"/>
  </p:notesMasterIdLst>
  <p:sldIdLst>
    <p:sldId id="343" r:id="rId7"/>
    <p:sldId id="350" r:id="rId8"/>
    <p:sldId id="348" r:id="rId9"/>
    <p:sldId id="351" r:id="rId10"/>
    <p:sldId id="355" r:id="rId11"/>
    <p:sldId id="298" r:id="rId12"/>
    <p:sldId id="354" r:id="rId13"/>
    <p:sldId id="333" r:id="rId14"/>
    <p:sldId id="269" r:id="rId15"/>
    <p:sldId id="353" r:id="rId16"/>
    <p:sldId id="352" r:id="rId17"/>
    <p:sldId id="335" r:id="rId18"/>
    <p:sldId id="349"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B27934-1EE4-D3CD-AAD2-93E68A4DB171}" name="Becht, Jennifer M CIV USN COMSC NORFOLK VA (USA)" initials="B(" userId="S::jennifer.m.becht.civ@us.navy.mil::ed1e1550-ce43-46be-bcfd-5bbd48aa559b" providerId="AD"/>
  <p188:author id="{4B0590C4-0B77-17BB-5C76-08BC1496D4B5}" name="Scott, Nickolas L CIV USN COMSC NORFOLK VA (USA)" initials="S(" userId="S::nickolas.l.scott.civ@us.navy.mil::3b78d67f-9855-485d-b802-6b74dc66e0ac" providerId="AD"/>
  <p188:author id="{E3D088CB-725A-8BB8-92B6-A44C4EC0104B}" name="Nguyen, Trucmy T CIV USN COMSC NORFOLK VA (USA)" initials="N(" userId="S::trucmy.t.nguyen.civ@us.navy.mil::68c06a9a-3469-453d-9cee-f44780289a2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79646"/>
    <a:srgbClr val="FFC000"/>
    <a:srgbClr val="00FF00"/>
    <a:srgbClr val="C6EFCE"/>
    <a:srgbClr val="FF3399"/>
    <a:srgbClr val="CC66FF"/>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3DD6AD-4EB4-4F42-963D-CEA6D37FFACA}" v="271" dt="2023-04-05T13:22:05.192"/>
    <p1510:client id="{06A92540-4AD9-4379-8773-21DD0F198D10}" v="969" dt="2023-03-23T17:47:50.119"/>
    <p1510:client id="{0CD86725-8131-42B7-8509-DF9B8F27F85B}" v="230" dt="2023-03-23T18:02:18.241"/>
    <p1510:client id="{12E35993-6138-403F-93D4-9DE38883830F}" v="130" dt="2023-03-22T17:15:05.344"/>
    <p1510:client id="{173B7BB4-9B08-4ECC-AAB5-66B027C07B6E}" v="352" dt="2023-04-05T14:34:06.914"/>
    <p1510:client id="{19AD14A3-3EE5-4246-9938-684CC9785AC0}" v="38" dt="2023-04-04T15:28:27.935"/>
    <p1510:client id="{19ED4091-65A4-4463-BEF3-51FF1A721C1F}" v="192" dt="2023-03-21T17:30:47.432"/>
    <p1510:client id="{1A7A91D9-5089-4185-8458-A770E611B482}" v="176" dt="2023-04-04T15:41:03.544"/>
    <p1510:client id="{1CB228D3-7500-4881-8A44-D7DCC4E66421}" v="1331" dt="2023-03-24T16:01:02.156"/>
    <p1510:client id="{1FCFC114-BFD5-421B-A518-A99EEC705E2D}" v="262" dt="2023-03-22T19:32:58.698"/>
    <p1510:client id="{21DD8EF4-259C-4779-8B1F-461BA32DA6AB}" v="893" dt="2023-03-23T14:07:59.799"/>
    <p1510:client id="{27105D37-E686-44D1-8D01-D9B883843EAF}" v="35" dt="2023-03-22T17:42:14.405"/>
    <p1510:client id="{28F5D18C-CB99-4916-B6BD-8F9944BC16E9}" v="6" dt="2023-03-27T15:22:26.674"/>
    <p1510:client id="{2D0AB276-29E8-463A-A8B7-F4B75B9FC8F2}" v="6" dt="2023-03-23T17:57:07.415"/>
    <p1510:client id="{34E1E6F8-7A96-42DA-A739-10B4CD2355CA}" v="78" dt="2023-03-24T13:15:45.003"/>
    <p1510:client id="{355F97E2-FA51-49FD-8353-BBADC30FE0DE}" v="1" dt="2023-03-30T14:49:10.978"/>
    <p1510:client id="{3A3AAFDF-5419-4C8F-AEF0-1F3EEB82A5E5}" v="25" dt="2023-03-22T17:35:44.001"/>
    <p1510:client id="{3C4A2123-4A2C-4894-8744-5B37298FBE7E}" v="10" dt="2023-03-30T15:28:43.983"/>
    <p1510:client id="{3F9194B7-6F75-4393-A69D-338865CBC9A9}" v="53" dt="2023-03-21T18:03:50.767"/>
    <p1510:client id="{4572FBEE-CF72-497F-B3D5-A0429749E6EF}" v="29" dt="2023-03-23T12:05:20.893"/>
    <p1510:client id="{471C4E0C-E53E-4366-B7DA-87F8D782DD4B}" v="66" dt="2023-03-21T16:41:21.224"/>
    <p1510:client id="{479445E2-9686-4994-A428-9BC9BBB4633C}" v="1" dt="2023-03-24T14:28:29.734"/>
    <p1510:client id="{513C0541-F0A2-4064-9E8B-7078A72735C7}" v="152" dt="2023-03-22T19:42:32.495"/>
    <p1510:client id="{54F45909-7A24-4025-BF08-D8B33D5F1499}" v="91" dt="2023-03-23T14:00:46.046"/>
    <p1510:client id="{5526BB95-8D38-4748-8A78-58F293B287D4}" v="111" dt="2023-04-14T13:33:14.088"/>
    <p1510:client id="{55788832-E7B7-9561-3881-EE2C6BD57D53}" v="518" dt="2023-03-21T18:47:27.552"/>
    <p1510:client id="{589B37B3-01B7-46BC-8F23-48DB85A0296E}" v="103" dt="2023-04-17T16:18:05.387"/>
    <p1510:client id="{5AE29724-CCC5-444C-A42B-A8B3E4B691BA}" v="15" dt="2023-03-30T14:58:41.510"/>
    <p1510:client id="{5B8E1746-A6F0-4209-B1CE-E7A109A9FA0F}" v="43" dt="2023-03-22T17:12:57.512"/>
    <p1510:client id="{5CBB07D1-077E-4C0C-A623-18AA72404779}" v="363" dt="2023-03-30T16:52:28.841"/>
    <p1510:client id="{5DCE1AF8-6B34-4BB8-8357-8D2BA3F9D77F}" v="12" dt="2023-03-22T19:23:42.346"/>
    <p1510:client id="{5E5460E4-20AF-4781-BD21-63FF405DBBA2}" v="1" dt="2023-03-22T17:13:35.590"/>
    <p1510:client id="{68792CC3-1DB0-4E88-8281-1847CAD0884C}" v="1" dt="2023-04-17T12:27:41.510"/>
    <p1510:client id="{6B007C1E-BC11-4AE9-8F01-DBD13606876E}" v="772" dt="2023-03-21T15:35:27.783"/>
    <p1510:client id="{6B9C0C2C-5F41-4DF9-A8D2-A84F88259022}" v="142" dt="2023-04-06T14:37:50.689"/>
    <p1510:client id="{6BE316F3-DEF3-4D6A-B647-292B371EAD4E}" v="79" dt="2023-03-23T19:16:12.848"/>
    <p1510:client id="{7C21EB47-8805-4D11-97C6-0E802104C3E2}" v="281" dt="2023-03-28T17:20:50.666"/>
    <p1510:client id="{8014F7CD-AEC2-4BC1-B7A3-DFE6939F4056}" v="2" dt="2023-03-30T17:48:42.275"/>
    <p1510:client id="{969E1407-3F34-4104-97B7-5C0B98EB0F74}" v="147" dt="2023-03-23T18:11:32.686"/>
    <p1510:client id="{9CD8DE7B-0464-4BD3-80EB-5AFA723A9BFD}" v="5" dt="2023-03-23T16:29:13.246"/>
    <p1510:client id="{9D6CB93C-0D9C-4EC8-8195-B66CA176E9B5}" v="13" dt="2023-03-27T16:27:50.014"/>
    <p1510:client id="{9E8C423A-82EF-4B28-8161-C5A9C7FC7145}" v="13" dt="2023-04-14T13:27:16.518"/>
    <p1510:client id="{9F25AB5E-93F3-46AE-A8DC-9AEA17D0ACC9}" v="1" dt="2023-04-14T19:07:32.043"/>
    <p1510:client id="{A062E9DE-1F2B-76F1-5E9B-AE7E195FB9F3}" v="3" dt="2023-07-20T23:49:09.405"/>
    <p1510:client id="{A6EFED96-D7EA-4AC8-8D15-ACCBFD384566}" v="178" dt="2023-04-14T15:39:19.337"/>
    <p1510:client id="{A96BADA7-D260-475C-AB5D-EB4346AA039B}" v="1387" dt="2023-03-21T16:26:13.263"/>
    <p1510:client id="{AE87A41D-6901-4E44-AE1C-CB48A22412C8}" v="136" dt="2023-04-05T13:56:08.253"/>
    <p1510:client id="{B7E015D8-2DE0-4872-AE56-367E6B090C41}" v="144" dt="2023-04-14T14:19:54.826"/>
    <p1510:client id="{BB6C09AD-ACD5-465D-9BE9-9084658899F1}" v="8" dt="2023-03-22T19:02:50.585"/>
    <p1510:client id="{BB9D60FF-39DD-4D16-901F-C8A347E9EDA7}" v="44" dt="2023-03-21T17:59:53.729"/>
    <p1510:client id="{BDB2F3E6-8F09-408C-AF8B-92BA268461FE}" v="269" dt="2023-04-05T15:30:25.422"/>
    <p1510:client id="{BFBAB9F6-1C3F-4FCA-A01A-B09D3B72E8BB}" v="302" dt="2023-04-06T17:15:17.452"/>
    <p1510:client id="{C3E9762C-3E10-8343-D191-EE68DFC521AE}" v="128" dt="2023-03-22T18:20:11.690"/>
    <p1510:client id="{C9A2C43B-B10A-43BA-B32A-7D94A94AF063}" v="33" dt="2023-03-23T13:41:43.018"/>
    <p1510:client id="{CA0DB054-EAB2-4B58-ADBB-FFB3C71EB20E}" v="2" dt="2023-04-06T15:07:21.507"/>
    <p1510:client id="{CE7FD6FF-3759-4918-82B9-6D23F90EF61B}" v="20" dt="2023-04-04T16:49:10.297"/>
    <p1510:client id="{CEAB0281-02BC-43B6-9A2B-813315F2F152}" v="1137" dt="2023-04-14T16:06:19.919"/>
    <p1510:client id="{CF32437D-256E-4F9A-82BA-A67CF35743AE}" v="303" dt="2023-03-24T18:27:38.115"/>
    <p1510:client id="{D1B5FFCE-C18F-CE81-EF38-205D34E55F7C}" v="1929" dt="2023-04-14T16:58:28.170"/>
    <p1510:client id="{D5BBB758-A4AE-4D3C-A949-25DC9851D207}" v="59" dt="2023-04-14T18:43:28.355"/>
    <p1510:client id="{D78B1B84-85C9-4FB6-8F19-58DEF93CED9A}" v="292" dt="2023-04-18T15:19:58.795"/>
    <p1510:client id="{D7E31969-A609-4CC2-AF31-50E3180F4288}" v="676" dt="2023-04-17T16:30:58.541"/>
    <p1510:client id="{DE21FAB6-13FC-4A7F-B320-2740BDB14EE2}" v="117" dt="2023-03-24T15:59:00.790"/>
    <p1510:client id="{E9D488BF-2455-481C-9C40-36CB5186DD64}" v="62" dt="2023-04-06T17:59:53.421"/>
    <p1510:client id="{F4DA522E-7E67-4B62-A50F-3E4C12DBCB8D}" v="2" dt="2023-03-23T19:15:19.758"/>
    <p1510:client id="{F6A4C5E0-2E8D-4722-97D6-40C18681D928}" v="8" dt="2023-04-04T16:51:34.673"/>
    <p1510:client id="{FB38CD2A-18DB-4EC5-9D6A-471CFE784346}" v="1" dt="2023-03-22T12:33:39.218"/>
    <p1510:client id="{FC41C741-F70F-4CC8-BA6B-B2478F1F07F9}" v="54" dt="2023-04-14T15:45:57.030"/>
    <p1510:client id="{FDCE83C6-8CDC-4E6B-8D2A-1F052A98D56C}" v="158" dt="2023-04-07T16:41:20.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1507"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cht, Jennifer M CIV USN COMSC NORFOLK VA (USA)" userId="S::jennifer.m.becht.civ@us.navy.mil::ed1e1550-ce43-46be-bcfd-5bbd48aa559b" providerId="AD" clId="Web-{9F25AB5E-93F3-46AE-A8DC-9AEA17D0ACC9}"/>
    <pc:docChg chg="modSld">
      <pc:chgData name="Becht, Jennifer M CIV USN COMSC NORFOLK VA (USA)" userId="S::jennifer.m.becht.civ@us.navy.mil::ed1e1550-ce43-46be-bcfd-5bbd48aa559b" providerId="AD" clId="Web-{9F25AB5E-93F3-46AE-A8DC-9AEA17D0ACC9}" dt="2023-04-14T19:07:32.043" v="6"/>
      <pc:docMkLst>
        <pc:docMk/>
      </pc:docMkLst>
      <pc:sldChg chg="modCm">
        <pc:chgData name="Becht, Jennifer M CIV USN COMSC NORFOLK VA (USA)" userId="S::jennifer.m.becht.civ@us.navy.mil::ed1e1550-ce43-46be-bcfd-5bbd48aa559b" providerId="AD" clId="Web-{9F25AB5E-93F3-46AE-A8DC-9AEA17D0ACC9}" dt="2023-04-14T19:07:32.043" v="6"/>
        <pc:sldMkLst>
          <pc:docMk/>
          <pc:sldMk cId="3585069137" sldId="316"/>
        </pc:sldMkLst>
      </pc:sldChg>
      <pc:sldChg chg="modNotes">
        <pc:chgData name="Becht, Jennifer M CIV USN COMSC NORFOLK VA (USA)" userId="S::jennifer.m.becht.civ@us.navy.mil::ed1e1550-ce43-46be-bcfd-5bbd48aa559b" providerId="AD" clId="Web-{9F25AB5E-93F3-46AE-A8DC-9AEA17D0ACC9}" dt="2023-04-14T19:03:54.196" v="5"/>
        <pc:sldMkLst>
          <pc:docMk/>
          <pc:sldMk cId="441410582" sldId="343"/>
        </pc:sldMkLst>
      </pc:sldChg>
    </pc:docChg>
  </pc:docChgLst>
  <pc:docChgLst>
    <pc:chgData name="Becht, Jennifer M CIV USN COMSC NORFOLK VA (USA)" userId="S::jennifer.m.becht.civ@us.navy.mil::ed1e1550-ce43-46be-bcfd-5bbd48aa559b" providerId="AD" clId="Web-{9D6CB93C-0D9C-4EC8-8195-B66CA176E9B5}"/>
    <pc:docChg chg="modSld">
      <pc:chgData name="Becht, Jennifer M CIV USN COMSC NORFOLK VA (USA)" userId="S::jennifer.m.becht.civ@us.navy.mil::ed1e1550-ce43-46be-bcfd-5bbd48aa559b" providerId="AD" clId="Web-{9D6CB93C-0D9C-4EC8-8195-B66CA176E9B5}" dt="2023-03-27T16:27:50.014" v="12" actId="20577"/>
      <pc:docMkLst>
        <pc:docMk/>
      </pc:docMkLst>
      <pc:sldChg chg="addSp delSp modSp">
        <pc:chgData name="Becht, Jennifer M CIV USN COMSC NORFOLK VA (USA)" userId="S::jennifer.m.becht.civ@us.navy.mil::ed1e1550-ce43-46be-bcfd-5bbd48aa559b" providerId="AD" clId="Web-{9D6CB93C-0D9C-4EC8-8195-B66CA176E9B5}" dt="2023-03-27T16:27:50.014" v="12" actId="20577"/>
        <pc:sldMkLst>
          <pc:docMk/>
          <pc:sldMk cId="2767534352" sldId="333"/>
        </pc:sldMkLst>
        <pc:spChg chg="add del mod">
          <ac:chgData name="Becht, Jennifer M CIV USN COMSC NORFOLK VA (USA)" userId="S::jennifer.m.becht.civ@us.navy.mil::ed1e1550-ce43-46be-bcfd-5bbd48aa559b" providerId="AD" clId="Web-{9D6CB93C-0D9C-4EC8-8195-B66CA176E9B5}" dt="2023-03-27T16:27:23.810" v="8"/>
          <ac:spMkLst>
            <pc:docMk/>
            <pc:sldMk cId="2767534352" sldId="333"/>
            <ac:spMk id="3" creationId="{7FB32668-1A82-8FCB-11DC-D160565DFB3E}"/>
          </ac:spMkLst>
        </pc:spChg>
        <pc:spChg chg="mod">
          <ac:chgData name="Becht, Jennifer M CIV USN COMSC NORFOLK VA (USA)" userId="S::jennifer.m.becht.civ@us.navy.mil::ed1e1550-ce43-46be-bcfd-5bbd48aa559b" providerId="AD" clId="Web-{9D6CB93C-0D9C-4EC8-8195-B66CA176E9B5}" dt="2023-03-27T16:27:50.014" v="12" actId="20577"/>
          <ac:spMkLst>
            <pc:docMk/>
            <pc:sldMk cId="2767534352" sldId="333"/>
            <ac:spMk id="4" creationId="{53A61FAB-FFE3-B483-0DDD-004FA13847DB}"/>
          </ac:spMkLst>
        </pc:spChg>
        <pc:spChg chg="del">
          <ac:chgData name="Becht, Jennifer M CIV USN COMSC NORFOLK VA (USA)" userId="S::jennifer.m.becht.civ@us.navy.mil::ed1e1550-ce43-46be-bcfd-5bbd48aa559b" providerId="AD" clId="Web-{9D6CB93C-0D9C-4EC8-8195-B66CA176E9B5}" dt="2023-03-27T16:26:22.513" v="1"/>
          <ac:spMkLst>
            <pc:docMk/>
            <pc:sldMk cId="2767534352" sldId="333"/>
            <ac:spMk id="5" creationId="{C5134E15-B0B0-5872-E51A-BB5B1777DA1E}"/>
          </ac:spMkLst>
        </pc:spChg>
        <pc:spChg chg="del">
          <ac:chgData name="Becht, Jennifer M CIV USN COMSC NORFOLK VA (USA)" userId="S::jennifer.m.becht.civ@us.navy.mil::ed1e1550-ce43-46be-bcfd-5bbd48aa559b" providerId="AD" clId="Web-{9D6CB93C-0D9C-4EC8-8195-B66CA176E9B5}" dt="2023-03-27T16:26:45.107" v="3"/>
          <ac:spMkLst>
            <pc:docMk/>
            <pc:sldMk cId="2767534352" sldId="333"/>
            <ac:spMk id="6" creationId="{CD91D2CA-C18A-B1EB-56C8-766CD206D018}"/>
          </ac:spMkLst>
        </pc:spChg>
        <pc:spChg chg="add mod">
          <ac:chgData name="Becht, Jennifer M CIV USN COMSC NORFOLK VA (USA)" userId="S::jennifer.m.becht.civ@us.navy.mil::ed1e1550-ce43-46be-bcfd-5bbd48aa559b" providerId="AD" clId="Web-{9D6CB93C-0D9C-4EC8-8195-B66CA176E9B5}" dt="2023-03-27T16:27:25.935" v="9"/>
          <ac:spMkLst>
            <pc:docMk/>
            <pc:sldMk cId="2767534352" sldId="333"/>
            <ac:spMk id="11" creationId="{150B2678-2919-E6FB-4CAD-2D91E74C4BE2}"/>
          </ac:spMkLst>
        </pc:spChg>
        <pc:picChg chg="del">
          <ac:chgData name="Becht, Jennifer M CIV USN COMSC NORFOLK VA (USA)" userId="S::jennifer.m.becht.civ@us.navy.mil::ed1e1550-ce43-46be-bcfd-5bbd48aa559b" providerId="AD" clId="Web-{9D6CB93C-0D9C-4EC8-8195-B66CA176E9B5}" dt="2023-03-27T16:26:22.216" v="0"/>
          <ac:picMkLst>
            <pc:docMk/>
            <pc:sldMk cId="2767534352" sldId="333"/>
            <ac:picMk id="7" creationId="{35A7EC19-9108-0DCC-B666-7EA84A1A6333}"/>
          </ac:picMkLst>
        </pc:picChg>
        <pc:picChg chg="add del mod ord">
          <ac:chgData name="Becht, Jennifer M CIV USN COMSC NORFOLK VA (USA)" userId="S::jennifer.m.becht.civ@us.navy.mil::ed1e1550-ce43-46be-bcfd-5bbd48aa559b" providerId="AD" clId="Web-{9D6CB93C-0D9C-4EC8-8195-B66CA176E9B5}" dt="2023-03-27T16:27:25.935" v="9"/>
          <ac:picMkLst>
            <pc:docMk/>
            <pc:sldMk cId="2767534352" sldId="333"/>
            <ac:picMk id="8" creationId="{7528F425-4BFB-C2CC-B28B-5605122932AC}"/>
          </ac:picMkLst>
        </pc:picChg>
        <pc:picChg chg="add mod ord">
          <ac:chgData name="Becht, Jennifer M CIV USN COMSC NORFOLK VA (USA)" userId="S::jennifer.m.becht.civ@us.navy.mil::ed1e1550-ce43-46be-bcfd-5bbd48aa559b" providerId="AD" clId="Web-{9D6CB93C-0D9C-4EC8-8195-B66CA176E9B5}" dt="2023-03-27T16:27:39.232" v="10" actId="1076"/>
          <ac:picMkLst>
            <pc:docMk/>
            <pc:sldMk cId="2767534352" sldId="333"/>
            <ac:picMk id="9" creationId="{BED07490-6A14-7BA5-E09D-54AD7EC639D0}"/>
          </ac:picMkLst>
        </pc:picChg>
      </pc:sldChg>
    </pc:docChg>
  </pc:docChgLst>
  <pc:docChgLst>
    <pc:chgData name="Becht, Jennifer M CIV USN COMSC NORFOLK VA (USA)" userId="S::jennifer.m.becht.civ@us.navy.mil::ed1e1550-ce43-46be-bcfd-5bbd48aa559b" providerId="AD" clId="Web-{CF32437D-256E-4F9A-82BA-A67CF35743AE}"/>
    <pc:docChg chg="addSld delSld modSld sldOrd">
      <pc:chgData name="Becht, Jennifer M CIV USN COMSC NORFOLK VA (USA)" userId="S::jennifer.m.becht.civ@us.navy.mil::ed1e1550-ce43-46be-bcfd-5bbd48aa559b" providerId="AD" clId="Web-{CF32437D-256E-4F9A-82BA-A67CF35743AE}" dt="2023-03-24T18:27:36.162" v="297" actId="20577"/>
      <pc:docMkLst>
        <pc:docMk/>
      </pc:docMkLst>
      <pc:sldChg chg="modSp">
        <pc:chgData name="Becht, Jennifer M CIV USN COMSC NORFOLK VA (USA)" userId="S::jennifer.m.becht.civ@us.navy.mil::ed1e1550-ce43-46be-bcfd-5bbd48aa559b" providerId="AD" clId="Web-{CF32437D-256E-4F9A-82BA-A67CF35743AE}" dt="2023-03-24T18:26:32.034" v="291" actId="20577"/>
        <pc:sldMkLst>
          <pc:docMk/>
          <pc:sldMk cId="1614514634" sldId="298"/>
        </pc:sldMkLst>
        <pc:spChg chg="mod">
          <ac:chgData name="Becht, Jennifer M CIV USN COMSC NORFOLK VA (USA)" userId="S::jennifer.m.becht.civ@us.navy.mil::ed1e1550-ce43-46be-bcfd-5bbd48aa559b" providerId="AD" clId="Web-{CF32437D-256E-4F9A-82BA-A67CF35743AE}" dt="2023-03-24T18:26:32.034" v="291" actId="20577"/>
          <ac:spMkLst>
            <pc:docMk/>
            <pc:sldMk cId="1614514634" sldId="298"/>
            <ac:spMk id="2" creationId="{374210B7-6430-92BA-EFB0-2EF6E4A37184}"/>
          </ac:spMkLst>
        </pc:spChg>
      </pc:sldChg>
      <pc:sldChg chg="ord">
        <pc:chgData name="Becht, Jennifer M CIV USN COMSC NORFOLK VA (USA)" userId="S::jennifer.m.becht.civ@us.navy.mil::ed1e1550-ce43-46be-bcfd-5bbd48aa559b" providerId="AD" clId="Web-{CF32437D-256E-4F9A-82BA-A67CF35743AE}" dt="2023-03-24T18:24:00.245" v="258"/>
        <pc:sldMkLst>
          <pc:docMk/>
          <pc:sldMk cId="2454976204" sldId="300"/>
        </pc:sldMkLst>
      </pc:sldChg>
      <pc:sldChg chg="ord">
        <pc:chgData name="Becht, Jennifer M CIV USN COMSC NORFOLK VA (USA)" userId="S::jennifer.m.becht.civ@us.navy.mil::ed1e1550-ce43-46be-bcfd-5bbd48aa559b" providerId="AD" clId="Web-{CF32437D-256E-4F9A-82BA-A67CF35743AE}" dt="2023-03-24T18:26:43.800" v="294"/>
        <pc:sldMkLst>
          <pc:docMk/>
          <pc:sldMk cId="2883046271" sldId="302"/>
        </pc:sldMkLst>
      </pc:sldChg>
      <pc:sldChg chg="del">
        <pc:chgData name="Becht, Jennifer M CIV USN COMSC NORFOLK VA (USA)" userId="S::jennifer.m.becht.civ@us.navy.mil::ed1e1550-ce43-46be-bcfd-5bbd48aa559b" providerId="AD" clId="Web-{CF32437D-256E-4F9A-82BA-A67CF35743AE}" dt="2023-03-24T18:14:34.669" v="151"/>
        <pc:sldMkLst>
          <pc:docMk/>
          <pc:sldMk cId="289510895" sldId="307"/>
        </pc:sldMkLst>
      </pc:sldChg>
      <pc:sldChg chg="modSp ord">
        <pc:chgData name="Becht, Jennifer M CIV USN COMSC NORFOLK VA (USA)" userId="S::jennifer.m.becht.civ@us.navy.mil::ed1e1550-ce43-46be-bcfd-5bbd48aa559b" providerId="AD" clId="Web-{CF32437D-256E-4F9A-82BA-A67CF35743AE}" dt="2023-03-24T18:27:36.162" v="297" actId="20577"/>
        <pc:sldMkLst>
          <pc:docMk/>
          <pc:sldMk cId="3662872974" sldId="308"/>
        </pc:sldMkLst>
        <pc:spChg chg="mod">
          <ac:chgData name="Becht, Jennifer M CIV USN COMSC NORFOLK VA (USA)" userId="S::jennifer.m.becht.civ@us.navy.mil::ed1e1550-ce43-46be-bcfd-5bbd48aa559b" providerId="AD" clId="Web-{CF32437D-256E-4F9A-82BA-A67CF35743AE}" dt="2023-03-24T18:27:36.162" v="297" actId="20577"/>
          <ac:spMkLst>
            <pc:docMk/>
            <pc:sldMk cId="3662872974" sldId="308"/>
            <ac:spMk id="2" creationId="{4443F8AD-E2AB-3877-A748-5BE98649842C}"/>
          </ac:spMkLst>
        </pc:spChg>
        <pc:spChg chg="mod">
          <ac:chgData name="Becht, Jennifer M CIV USN COMSC NORFOLK VA (USA)" userId="S::jennifer.m.becht.civ@us.navy.mil::ed1e1550-ce43-46be-bcfd-5bbd48aa559b" providerId="AD" clId="Web-{CF32437D-256E-4F9A-82BA-A67CF35743AE}" dt="2023-03-24T18:19:10.433" v="234" actId="14100"/>
          <ac:spMkLst>
            <pc:docMk/>
            <pc:sldMk cId="3662872974" sldId="308"/>
            <ac:spMk id="3" creationId="{E7C2C35C-6BE8-E244-B341-D6F094AC44AD}"/>
          </ac:spMkLst>
        </pc:spChg>
        <pc:spChg chg="mod">
          <ac:chgData name="Becht, Jennifer M CIV USN COMSC NORFOLK VA (USA)" userId="S::jennifer.m.becht.civ@us.navy.mil::ed1e1550-ce43-46be-bcfd-5bbd48aa559b" providerId="AD" clId="Web-{CF32437D-256E-4F9A-82BA-A67CF35743AE}" dt="2023-03-24T18:15:40.360" v="159" actId="20577"/>
          <ac:spMkLst>
            <pc:docMk/>
            <pc:sldMk cId="3662872974" sldId="308"/>
            <ac:spMk id="4" creationId="{B32F220E-0BE7-E21D-B283-FB460D8A1BBE}"/>
          </ac:spMkLst>
        </pc:spChg>
      </pc:sldChg>
      <pc:sldChg chg="ord">
        <pc:chgData name="Becht, Jennifer M CIV USN COMSC NORFOLK VA (USA)" userId="S::jennifer.m.becht.civ@us.navy.mil::ed1e1550-ce43-46be-bcfd-5bbd48aa559b" providerId="AD" clId="Web-{CF32437D-256E-4F9A-82BA-A67CF35743AE}" dt="2023-03-24T18:24:07.308" v="260"/>
        <pc:sldMkLst>
          <pc:docMk/>
          <pc:sldMk cId="661419685" sldId="309"/>
        </pc:sldMkLst>
      </pc:sldChg>
      <pc:sldChg chg="ord">
        <pc:chgData name="Becht, Jennifer M CIV USN COMSC NORFOLK VA (USA)" userId="S::jennifer.m.becht.civ@us.navy.mil::ed1e1550-ce43-46be-bcfd-5bbd48aa559b" providerId="AD" clId="Web-{CF32437D-256E-4F9A-82BA-A67CF35743AE}" dt="2023-03-24T18:24:22.496" v="263"/>
        <pc:sldMkLst>
          <pc:docMk/>
          <pc:sldMk cId="143968872" sldId="311"/>
        </pc:sldMkLst>
      </pc:sldChg>
      <pc:sldChg chg="ord">
        <pc:chgData name="Becht, Jennifer M CIV USN COMSC NORFOLK VA (USA)" userId="S::jennifer.m.becht.civ@us.navy.mil::ed1e1550-ce43-46be-bcfd-5bbd48aa559b" providerId="AD" clId="Web-{CF32437D-256E-4F9A-82BA-A67CF35743AE}" dt="2023-03-24T18:24:11.386" v="261"/>
        <pc:sldMkLst>
          <pc:docMk/>
          <pc:sldMk cId="2168158455" sldId="312"/>
        </pc:sldMkLst>
      </pc:sldChg>
      <pc:sldChg chg="ord">
        <pc:chgData name="Becht, Jennifer M CIV USN COMSC NORFOLK VA (USA)" userId="S::jennifer.m.becht.civ@us.navy.mil::ed1e1550-ce43-46be-bcfd-5bbd48aa559b" providerId="AD" clId="Web-{CF32437D-256E-4F9A-82BA-A67CF35743AE}" dt="2023-03-24T18:26:43.800" v="293"/>
        <pc:sldMkLst>
          <pc:docMk/>
          <pc:sldMk cId="410145239" sldId="328"/>
        </pc:sldMkLst>
      </pc:sldChg>
      <pc:sldChg chg="ord">
        <pc:chgData name="Becht, Jennifer M CIV USN COMSC NORFOLK VA (USA)" userId="S::jennifer.m.becht.civ@us.navy.mil::ed1e1550-ce43-46be-bcfd-5bbd48aa559b" providerId="AD" clId="Web-{CF32437D-256E-4F9A-82BA-A67CF35743AE}" dt="2023-03-24T18:26:43.800" v="292"/>
        <pc:sldMkLst>
          <pc:docMk/>
          <pc:sldMk cId="2585116988" sldId="329"/>
        </pc:sldMkLst>
      </pc:sldChg>
      <pc:sldChg chg="ord">
        <pc:chgData name="Becht, Jennifer M CIV USN COMSC NORFOLK VA (USA)" userId="S::jennifer.m.becht.civ@us.navy.mil::ed1e1550-ce43-46be-bcfd-5bbd48aa559b" providerId="AD" clId="Web-{CF32437D-256E-4F9A-82BA-A67CF35743AE}" dt="2023-03-24T18:11:49.083" v="150"/>
        <pc:sldMkLst>
          <pc:docMk/>
          <pc:sldMk cId="2416068200" sldId="330"/>
        </pc:sldMkLst>
      </pc:sldChg>
      <pc:sldChg chg="ord">
        <pc:chgData name="Becht, Jennifer M CIV USN COMSC NORFOLK VA (USA)" userId="S::jennifer.m.becht.civ@us.navy.mil::ed1e1550-ce43-46be-bcfd-5bbd48aa559b" providerId="AD" clId="Web-{CF32437D-256E-4F9A-82BA-A67CF35743AE}" dt="2023-03-24T18:11:49.067" v="149"/>
        <pc:sldMkLst>
          <pc:docMk/>
          <pc:sldMk cId="320692586" sldId="331"/>
        </pc:sldMkLst>
      </pc:sldChg>
      <pc:sldChg chg="modSp new ord">
        <pc:chgData name="Becht, Jennifer M CIV USN COMSC NORFOLK VA (USA)" userId="S::jennifer.m.becht.civ@us.navy.mil::ed1e1550-ce43-46be-bcfd-5bbd48aa559b" providerId="AD" clId="Web-{CF32437D-256E-4F9A-82BA-A67CF35743AE}" dt="2023-03-24T18:24:16.636" v="262"/>
        <pc:sldMkLst>
          <pc:docMk/>
          <pc:sldMk cId="2767534352" sldId="333"/>
        </pc:sldMkLst>
        <pc:spChg chg="mod">
          <ac:chgData name="Becht, Jennifer M CIV USN COMSC NORFOLK VA (USA)" userId="S::jennifer.m.becht.civ@us.navy.mil::ed1e1550-ce43-46be-bcfd-5bbd48aa559b" providerId="AD" clId="Web-{CF32437D-256E-4F9A-82BA-A67CF35743AE}" dt="2023-03-24T18:16:50.192" v="183" actId="20577"/>
          <ac:spMkLst>
            <pc:docMk/>
            <pc:sldMk cId="2767534352" sldId="333"/>
            <ac:spMk id="4" creationId="{53A61FAB-FFE3-B483-0DDD-004FA13847DB}"/>
          </ac:spMkLst>
        </pc:spChg>
      </pc:sldChg>
    </pc:docChg>
  </pc:docChgLst>
  <pc:docChgLst>
    <pc:chgData name="Becht, Jennifer M CIV USN COMSC NORFOLK VA (USA)" userId="S::jennifer.m.becht.civ@us.navy.mil::ed1e1550-ce43-46be-bcfd-5bbd48aa559b" providerId="AD" clId="Web-{A6EFED96-D7EA-4AC8-8D15-ACCBFD384566}"/>
    <pc:docChg chg="modSld sldOrd">
      <pc:chgData name="Becht, Jennifer M CIV USN COMSC NORFOLK VA (USA)" userId="S::jennifer.m.becht.civ@us.navy.mil::ed1e1550-ce43-46be-bcfd-5bbd48aa559b" providerId="AD" clId="Web-{A6EFED96-D7EA-4AC8-8D15-ACCBFD384566}" dt="2023-04-14T15:39:19.337" v="177" actId="20577"/>
      <pc:docMkLst>
        <pc:docMk/>
      </pc:docMkLst>
      <pc:sldChg chg="ord">
        <pc:chgData name="Becht, Jennifer M CIV USN COMSC NORFOLK VA (USA)" userId="S::jennifer.m.becht.civ@us.navy.mil::ed1e1550-ce43-46be-bcfd-5bbd48aa559b" providerId="AD" clId="Web-{A6EFED96-D7EA-4AC8-8D15-ACCBFD384566}" dt="2023-04-14T15:36:32.344" v="29"/>
        <pc:sldMkLst>
          <pc:docMk/>
          <pc:sldMk cId="4024484533" sldId="297"/>
        </pc:sldMkLst>
      </pc:sldChg>
      <pc:sldChg chg="modSp">
        <pc:chgData name="Becht, Jennifer M CIV USN COMSC NORFOLK VA (USA)" userId="S::jennifer.m.becht.civ@us.navy.mil::ed1e1550-ce43-46be-bcfd-5bbd48aa559b" providerId="AD" clId="Web-{A6EFED96-D7EA-4AC8-8D15-ACCBFD384566}" dt="2023-04-14T15:39:19.337" v="177" actId="20577"/>
        <pc:sldMkLst>
          <pc:docMk/>
          <pc:sldMk cId="3585069137" sldId="316"/>
        </pc:sldMkLst>
        <pc:spChg chg="mod">
          <ac:chgData name="Becht, Jennifer M CIV USN COMSC NORFOLK VA (USA)" userId="S::jennifer.m.becht.civ@us.navy.mil::ed1e1550-ce43-46be-bcfd-5bbd48aa559b" providerId="AD" clId="Web-{A6EFED96-D7EA-4AC8-8D15-ACCBFD384566}" dt="2023-04-14T15:39:19.337" v="177" actId="20577"/>
          <ac:spMkLst>
            <pc:docMk/>
            <pc:sldMk cId="3585069137" sldId="316"/>
            <ac:spMk id="2" creationId="{DABE711E-E113-B584-5C96-3B46DA4DA03F}"/>
          </ac:spMkLst>
        </pc:spChg>
        <pc:spChg chg="mod">
          <ac:chgData name="Becht, Jennifer M CIV USN COMSC NORFOLK VA (USA)" userId="S::jennifer.m.becht.civ@us.navy.mil::ed1e1550-ce43-46be-bcfd-5bbd48aa559b" providerId="AD" clId="Web-{A6EFED96-D7EA-4AC8-8D15-ACCBFD384566}" dt="2023-04-14T15:34:09.696" v="10" actId="20577"/>
          <ac:spMkLst>
            <pc:docMk/>
            <pc:sldMk cId="3585069137" sldId="316"/>
            <ac:spMk id="4" creationId="{C9574E12-0FE9-24B3-BD53-5AA659732B69}"/>
          </ac:spMkLst>
        </pc:spChg>
      </pc:sldChg>
      <pc:sldChg chg="ord">
        <pc:chgData name="Becht, Jennifer M CIV USN COMSC NORFOLK VA (USA)" userId="S::jennifer.m.becht.civ@us.navy.mil::ed1e1550-ce43-46be-bcfd-5bbd48aa559b" providerId="AD" clId="Web-{A6EFED96-D7EA-4AC8-8D15-ACCBFD384566}" dt="2023-04-14T15:36:32.344" v="28"/>
        <pc:sldMkLst>
          <pc:docMk/>
          <pc:sldMk cId="1955103747" sldId="317"/>
        </pc:sldMkLst>
      </pc:sldChg>
    </pc:docChg>
  </pc:docChgLst>
  <pc:docChgLst>
    <pc:chgData name="Becht, Jennifer M CIV USN COMSC NORFOLK VA (USA)" userId="S::jennifer.m.becht.civ@us.navy.mil::ed1e1550-ce43-46be-bcfd-5bbd48aa559b" providerId="AD" clId="Web-{3F9194B7-6F75-4393-A69D-338865CBC9A9}"/>
    <pc:docChg chg="addSld modSld">
      <pc:chgData name="Becht, Jennifer M CIV USN COMSC NORFOLK VA (USA)" userId="S::jennifer.m.becht.civ@us.navy.mil::ed1e1550-ce43-46be-bcfd-5bbd48aa559b" providerId="AD" clId="Web-{3F9194B7-6F75-4393-A69D-338865CBC9A9}" dt="2023-03-21T18:03:50.767" v="53" actId="20577"/>
      <pc:docMkLst>
        <pc:docMk/>
      </pc:docMkLst>
      <pc:sldChg chg="modSp new">
        <pc:chgData name="Becht, Jennifer M CIV USN COMSC NORFOLK VA (USA)" userId="S::jennifer.m.becht.civ@us.navy.mil::ed1e1550-ce43-46be-bcfd-5bbd48aa559b" providerId="AD" clId="Web-{3F9194B7-6F75-4393-A69D-338865CBC9A9}" dt="2023-03-21T18:03:50.767" v="53" actId="20577"/>
        <pc:sldMkLst>
          <pc:docMk/>
          <pc:sldMk cId="2331475410" sldId="313"/>
        </pc:sldMkLst>
        <pc:spChg chg="mod">
          <ac:chgData name="Becht, Jennifer M CIV USN COMSC NORFOLK VA (USA)" userId="S::jennifer.m.becht.civ@us.navy.mil::ed1e1550-ce43-46be-bcfd-5bbd48aa559b" providerId="AD" clId="Web-{3F9194B7-6F75-4393-A69D-338865CBC9A9}" dt="2023-03-21T18:03:50.767" v="53" actId="20577"/>
          <ac:spMkLst>
            <pc:docMk/>
            <pc:sldMk cId="2331475410" sldId="313"/>
            <ac:spMk id="2" creationId="{4DA7A658-A17B-F458-E626-F6C2104B4285}"/>
          </ac:spMkLst>
        </pc:spChg>
        <pc:spChg chg="mod">
          <ac:chgData name="Becht, Jennifer M CIV USN COMSC NORFOLK VA (USA)" userId="S::jennifer.m.becht.civ@us.navy.mil::ed1e1550-ce43-46be-bcfd-5bbd48aa559b" providerId="AD" clId="Web-{3F9194B7-6F75-4393-A69D-338865CBC9A9}" dt="2023-03-21T18:02:06.621" v="2" actId="20577"/>
          <ac:spMkLst>
            <pc:docMk/>
            <pc:sldMk cId="2331475410" sldId="313"/>
            <ac:spMk id="4" creationId="{0285482A-9317-2B36-156C-4645B41D9333}"/>
          </ac:spMkLst>
        </pc:spChg>
      </pc:sldChg>
    </pc:docChg>
  </pc:docChgLst>
  <pc:docChgLst>
    <pc:chgData name="Scott, Nickolas L CIV USN COMSC NORFOLK VA (USA)" userId="S::nickolas.l.scott.civ@us.navy.mil::3b78d67f-9855-485d-b802-6b74dc66e0ac" providerId="AD" clId="Web-{C3E9762C-3E10-8343-D191-EE68DFC521AE}"/>
    <pc:docChg chg="modSld">
      <pc:chgData name="Scott, Nickolas L CIV USN COMSC NORFOLK VA (USA)" userId="S::nickolas.l.scott.civ@us.navy.mil::3b78d67f-9855-485d-b802-6b74dc66e0ac" providerId="AD" clId="Web-{C3E9762C-3E10-8343-D191-EE68DFC521AE}" dt="2023-03-22T18:20:11.690" v="126" actId="20577"/>
      <pc:docMkLst>
        <pc:docMk/>
      </pc:docMkLst>
      <pc:sldChg chg="modSp">
        <pc:chgData name="Scott, Nickolas L CIV USN COMSC NORFOLK VA (USA)" userId="S::nickolas.l.scott.civ@us.navy.mil::3b78d67f-9855-485d-b802-6b74dc66e0ac" providerId="AD" clId="Web-{C3E9762C-3E10-8343-D191-EE68DFC521AE}" dt="2023-03-22T18:17:26.360" v="108" actId="20577"/>
        <pc:sldMkLst>
          <pc:docMk/>
          <pc:sldMk cId="3191503985" sldId="292"/>
        </pc:sldMkLst>
        <pc:spChg chg="mod">
          <ac:chgData name="Scott, Nickolas L CIV USN COMSC NORFOLK VA (USA)" userId="S::nickolas.l.scott.civ@us.navy.mil::3b78d67f-9855-485d-b802-6b74dc66e0ac" providerId="AD" clId="Web-{C3E9762C-3E10-8343-D191-EE68DFC521AE}" dt="2023-03-22T18:17:26.360" v="108" actId="20577"/>
          <ac:spMkLst>
            <pc:docMk/>
            <pc:sldMk cId="3191503985" sldId="292"/>
            <ac:spMk id="2" creationId="{6553B5E2-7A9D-2FC2-94C0-084E07184015}"/>
          </ac:spMkLst>
        </pc:spChg>
      </pc:sldChg>
      <pc:sldChg chg="modSp">
        <pc:chgData name="Scott, Nickolas L CIV USN COMSC NORFOLK VA (USA)" userId="S::nickolas.l.scott.civ@us.navy.mil::3b78d67f-9855-485d-b802-6b74dc66e0ac" providerId="AD" clId="Web-{C3E9762C-3E10-8343-D191-EE68DFC521AE}" dt="2023-03-22T18:20:11.690" v="126" actId="20577"/>
        <pc:sldMkLst>
          <pc:docMk/>
          <pc:sldMk cId="1735705684" sldId="295"/>
        </pc:sldMkLst>
        <pc:spChg chg="mod">
          <ac:chgData name="Scott, Nickolas L CIV USN COMSC NORFOLK VA (USA)" userId="S::nickolas.l.scott.civ@us.navy.mil::3b78d67f-9855-485d-b802-6b74dc66e0ac" providerId="AD" clId="Web-{C3E9762C-3E10-8343-D191-EE68DFC521AE}" dt="2023-03-22T18:20:11.690" v="126" actId="20577"/>
          <ac:spMkLst>
            <pc:docMk/>
            <pc:sldMk cId="1735705684" sldId="295"/>
            <ac:spMk id="2" creationId="{E65D5520-2188-E69F-B1FC-707C4CAE6A75}"/>
          </ac:spMkLst>
        </pc:spChg>
      </pc:sldChg>
    </pc:docChg>
  </pc:docChgLst>
  <pc:docChgLst>
    <pc:chgData name="Becht, Jennifer M CIV USN COMSC NORFOLK VA (USA)" userId="S::jennifer.m.becht.civ@us.navy.mil::ed1e1550-ce43-46be-bcfd-5bbd48aa559b" providerId="AD" clId="Web-{19ED4091-65A4-4463-BEF3-51FF1A721C1F}"/>
    <pc:docChg chg="addSld modSld sldOrd">
      <pc:chgData name="Becht, Jennifer M CIV USN COMSC NORFOLK VA (USA)" userId="S::jennifer.m.becht.civ@us.navy.mil::ed1e1550-ce43-46be-bcfd-5bbd48aa559b" providerId="AD" clId="Web-{19ED4091-65A4-4463-BEF3-51FF1A721C1F}" dt="2023-03-21T17:30:47.432" v="181" actId="20577"/>
      <pc:docMkLst>
        <pc:docMk/>
      </pc:docMkLst>
      <pc:sldChg chg="ord">
        <pc:chgData name="Becht, Jennifer M CIV USN COMSC NORFOLK VA (USA)" userId="S::jennifer.m.becht.civ@us.navy.mil::ed1e1550-ce43-46be-bcfd-5bbd48aa559b" providerId="AD" clId="Web-{19ED4091-65A4-4463-BEF3-51FF1A721C1F}" dt="2023-03-21T17:21:00.624" v="47"/>
        <pc:sldMkLst>
          <pc:docMk/>
          <pc:sldMk cId="2454976204" sldId="300"/>
        </pc:sldMkLst>
      </pc:sldChg>
      <pc:sldChg chg="ord">
        <pc:chgData name="Becht, Jennifer M CIV USN COMSC NORFOLK VA (USA)" userId="S::jennifer.m.becht.civ@us.navy.mil::ed1e1550-ce43-46be-bcfd-5bbd48aa559b" providerId="AD" clId="Web-{19ED4091-65A4-4463-BEF3-51FF1A721C1F}" dt="2023-03-21T16:57:57.605" v="1"/>
        <pc:sldMkLst>
          <pc:docMk/>
          <pc:sldMk cId="2917357812" sldId="301"/>
        </pc:sldMkLst>
      </pc:sldChg>
      <pc:sldChg chg="addSp delSp modSp new">
        <pc:chgData name="Becht, Jennifer M CIV USN COMSC NORFOLK VA (USA)" userId="S::jennifer.m.becht.civ@us.navy.mil::ed1e1550-ce43-46be-bcfd-5bbd48aa559b" providerId="AD" clId="Web-{19ED4091-65A4-4463-BEF3-51FF1A721C1F}" dt="2023-03-21T17:19:06.228" v="13" actId="1076"/>
        <pc:sldMkLst>
          <pc:docMk/>
          <pc:sldMk cId="289510895" sldId="307"/>
        </pc:sldMkLst>
        <pc:spChg chg="del">
          <ac:chgData name="Becht, Jennifer M CIV USN COMSC NORFOLK VA (USA)" userId="S::jennifer.m.becht.civ@us.navy.mil::ed1e1550-ce43-46be-bcfd-5bbd48aa559b" providerId="AD" clId="Web-{19ED4091-65A4-4463-BEF3-51FF1A721C1F}" dt="2023-03-21T17:18:59.946" v="11"/>
          <ac:spMkLst>
            <pc:docMk/>
            <pc:sldMk cId="289510895" sldId="307"/>
            <ac:spMk id="2" creationId="{733BC134-AB82-D050-5D38-B5C873CA6188}"/>
          </ac:spMkLst>
        </pc:spChg>
        <pc:spChg chg="mod">
          <ac:chgData name="Becht, Jennifer M CIV USN COMSC NORFOLK VA (USA)" userId="S::jennifer.m.becht.civ@us.navy.mil::ed1e1550-ce43-46be-bcfd-5bbd48aa559b" providerId="AD" clId="Web-{19ED4091-65A4-4463-BEF3-51FF1A721C1F}" dt="2023-03-21T17:18:58.587" v="10" actId="20577"/>
          <ac:spMkLst>
            <pc:docMk/>
            <pc:sldMk cId="289510895" sldId="307"/>
            <ac:spMk id="4" creationId="{BF34AD03-9808-EF1F-53AB-5A35EF0FA773}"/>
          </ac:spMkLst>
        </pc:spChg>
        <pc:picChg chg="add mod ord">
          <ac:chgData name="Becht, Jennifer M CIV USN COMSC NORFOLK VA (USA)" userId="S::jennifer.m.becht.civ@us.navy.mil::ed1e1550-ce43-46be-bcfd-5bbd48aa559b" providerId="AD" clId="Web-{19ED4091-65A4-4463-BEF3-51FF1A721C1F}" dt="2023-03-21T17:19:06.228" v="13" actId="1076"/>
          <ac:picMkLst>
            <pc:docMk/>
            <pc:sldMk cId="289510895" sldId="307"/>
            <ac:picMk id="7" creationId="{BBD534AB-E196-3E04-43B0-A34340D60D96}"/>
          </ac:picMkLst>
        </pc:picChg>
      </pc:sldChg>
      <pc:sldChg chg="modSp new ord">
        <pc:chgData name="Becht, Jennifer M CIV USN COMSC NORFOLK VA (USA)" userId="S::jennifer.m.becht.civ@us.navy.mil::ed1e1550-ce43-46be-bcfd-5bbd48aa559b" providerId="AD" clId="Web-{19ED4091-65A4-4463-BEF3-51FF1A721C1F}" dt="2023-03-21T17:20:33.826" v="46" actId="20577"/>
        <pc:sldMkLst>
          <pc:docMk/>
          <pc:sldMk cId="3662872974" sldId="308"/>
        </pc:sldMkLst>
        <pc:spChg chg="mod">
          <ac:chgData name="Becht, Jennifer M CIV USN COMSC NORFOLK VA (USA)" userId="S::jennifer.m.becht.civ@us.navy.mil::ed1e1550-ce43-46be-bcfd-5bbd48aa559b" providerId="AD" clId="Web-{19ED4091-65A4-4463-BEF3-51FF1A721C1F}" dt="2023-03-21T17:20:33.826" v="46" actId="20577"/>
          <ac:spMkLst>
            <pc:docMk/>
            <pc:sldMk cId="3662872974" sldId="308"/>
            <ac:spMk id="2" creationId="{4443F8AD-E2AB-3877-A748-5BE98649842C}"/>
          </ac:spMkLst>
        </pc:spChg>
        <pc:spChg chg="mod">
          <ac:chgData name="Becht, Jennifer M CIV USN COMSC NORFOLK VA (USA)" userId="S::jennifer.m.becht.civ@us.navy.mil::ed1e1550-ce43-46be-bcfd-5bbd48aa559b" providerId="AD" clId="Web-{19ED4091-65A4-4463-BEF3-51FF1A721C1F}" dt="2023-03-21T17:19:36.229" v="29" actId="20577"/>
          <ac:spMkLst>
            <pc:docMk/>
            <pc:sldMk cId="3662872974" sldId="308"/>
            <ac:spMk id="4" creationId="{B32F220E-0BE7-E21D-B283-FB460D8A1BBE}"/>
          </ac:spMkLst>
        </pc:spChg>
      </pc:sldChg>
      <pc:sldChg chg="addSp delSp modSp new ord">
        <pc:chgData name="Becht, Jennifer M CIV USN COMSC NORFOLK VA (USA)" userId="S::jennifer.m.becht.civ@us.navy.mil::ed1e1550-ce43-46be-bcfd-5bbd48aa559b" providerId="AD" clId="Web-{19ED4091-65A4-4463-BEF3-51FF1A721C1F}" dt="2023-03-21T17:25:15.932" v="81"/>
        <pc:sldMkLst>
          <pc:docMk/>
          <pc:sldMk cId="661419685" sldId="309"/>
        </pc:sldMkLst>
        <pc:spChg chg="mod">
          <ac:chgData name="Becht, Jennifer M CIV USN COMSC NORFOLK VA (USA)" userId="S::jennifer.m.becht.civ@us.navy.mil::ed1e1550-ce43-46be-bcfd-5bbd48aa559b" providerId="AD" clId="Web-{19ED4091-65A4-4463-BEF3-51FF1A721C1F}" dt="2023-03-21T17:25:09.776" v="79" actId="20577"/>
          <ac:spMkLst>
            <pc:docMk/>
            <pc:sldMk cId="661419685" sldId="309"/>
            <ac:spMk id="2" creationId="{E194311F-2DD3-487B-F66D-C978AECC5F7D}"/>
          </ac:spMkLst>
        </pc:spChg>
        <pc:spChg chg="del">
          <ac:chgData name="Becht, Jennifer M CIV USN COMSC NORFOLK VA (USA)" userId="S::jennifer.m.becht.civ@us.navy.mil::ed1e1550-ce43-46be-bcfd-5bbd48aa559b" providerId="AD" clId="Web-{19ED4091-65A4-4463-BEF3-51FF1A721C1F}" dt="2023-03-21T17:24:54.650" v="74"/>
          <ac:spMkLst>
            <pc:docMk/>
            <pc:sldMk cId="661419685" sldId="309"/>
            <ac:spMk id="3" creationId="{15E353BA-B25B-EA1C-7B76-4EF2695CC49E}"/>
          </ac:spMkLst>
        </pc:spChg>
        <pc:spChg chg="mod">
          <ac:chgData name="Becht, Jennifer M CIV USN COMSC NORFOLK VA (USA)" userId="S::jennifer.m.becht.civ@us.navy.mil::ed1e1550-ce43-46be-bcfd-5bbd48aa559b" providerId="AD" clId="Web-{19ED4091-65A4-4463-BEF3-51FF1A721C1F}" dt="2023-03-21T17:23:58.429" v="58" actId="20577"/>
          <ac:spMkLst>
            <pc:docMk/>
            <pc:sldMk cId="661419685" sldId="309"/>
            <ac:spMk id="4" creationId="{92159BA3-9AA7-AA21-28DB-794BDFC4B844}"/>
          </ac:spMkLst>
        </pc:spChg>
        <pc:spChg chg="del">
          <ac:chgData name="Becht, Jennifer M CIV USN COMSC NORFOLK VA (USA)" userId="S::jennifer.m.becht.civ@us.navy.mil::ed1e1550-ce43-46be-bcfd-5bbd48aa559b" providerId="AD" clId="Web-{19ED4091-65A4-4463-BEF3-51FF1A721C1F}" dt="2023-03-21T17:25:15.932" v="81"/>
          <ac:spMkLst>
            <pc:docMk/>
            <pc:sldMk cId="661419685" sldId="309"/>
            <ac:spMk id="5" creationId="{BF726060-D80B-FD88-4CDF-D1618F25CCD0}"/>
          </ac:spMkLst>
        </pc:spChg>
        <pc:picChg chg="add mod ord">
          <ac:chgData name="Becht, Jennifer M CIV USN COMSC NORFOLK VA (USA)" userId="S::jennifer.m.becht.civ@us.navy.mil::ed1e1550-ce43-46be-bcfd-5bbd48aa559b" providerId="AD" clId="Web-{19ED4091-65A4-4463-BEF3-51FF1A721C1F}" dt="2023-03-21T17:25:12.307" v="80" actId="1076"/>
          <ac:picMkLst>
            <pc:docMk/>
            <pc:sldMk cId="661419685" sldId="309"/>
            <ac:picMk id="7" creationId="{A5B1E42B-60E5-067A-5510-2147B2129B87}"/>
          </ac:picMkLst>
        </pc:picChg>
      </pc:sldChg>
      <pc:sldChg chg="addSp delSp modSp new mod setBg">
        <pc:chgData name="Becht, Jennifer M CIV USN COMSC NORFOLK VA (USA)" userId="S::jennifer.m.becht.civ@us.navy.mil::ed1e1550-ce43-46be-bcfd-5bbd48aa559b" providerId="AD" clId="Web-{19ED4091-65A4-4463-BEF3-51FF1A721C1F}" dt="2023-03-21T17:27:54.471" v="106" actId="1076"/>
        <pc:sldMkLst>
          <pc:docMk/>
          <pc:sldMk cId="926488812" sldId="310"/>
        </pc:sldMkLst>
        <pc:spChg chg="del">
          <ac:chgData name="Becht, Jennifer M CIV USN COMSC NORFOLK VA (USA)" userId="S::jennifer.m.becht.civ@us.navy.mil::ed1e1550-ce43-46be-bcfd-5bbd48aa559b" providerId="AD" clId="Web-{19ED4091-65A4-4463-BEF3-51FF1A721C1F}" dt="2023-03-21T17:25:52.215" v="89"/>
          <ac:spMkLst>
            <pc:docMk/>
            <pc:sldMk cId="926488812" sldId="310"/>
            <ac:spMk id="2" creationId="{90AC1AC5-3108-5BCC-440D-B8334A9A6ABD}"/>
          </ac:spMkLst>
        </pc:spChg>
        <pc:spChg chg="del">
          <ac:chgData name="Becht, Jennifer M CIV USN COMSC NORFOLK VA (USA)" userId="S::jennifer.m.becht.civ@us.navy.mil::ed1e1550-ce43-46be-bcfd-5bbd48aa559b" providerId="AD" clId="Web-{19ED4091-65A4-4463-BEF3-51FF1A721C1F}" dt="2023-03-21T17:26:02.575" v="90"/>
          <ac:spMkLst>
            <pc:docMk/>
            <pc:sldMk cId="926488812" sldId="310"/>
            <ac:spMk id="3" creationId="{D5A1F4DA-557A-B8FA-4F87-EAD59D9167E7}"/>
          </ac:spMkLst>
        </pc:spChg>
        <pc:spChg chg="mod">
          <ac:chgData name="Becht, Jennifer M CIV USN COMSC NORFOLK VA (USA)" userId="S::jennifer.m.becht.civ@us.navy.mil::ed1e1550-ce43-46be-bcfd-5bbd48aa559b" providerId="AD" clId="Web-{19ED4091-65A4-4463-BEF3-51FF1A721C1F}" dt="2023-03-21T17:27:31.438" v="105" actId="20577"/>
          <ac:spMkLst>
            <pc:docMk/>
            <pc:sldMk cId="926488812" sldId="310"/>
            <ac:spMk id="4" creationId="{329A7CD8-45EE-30F1-890B-9F42C9A48168}"/>
          </ac:spMkLst>
        </pc:spChg>
        <pc:spChg chg="del">
          <ac:chgData name="Becht, Jennifer M CIV USN COMSC NORFOLK VA (USA)" userId="S::jennifer.m.becht.civ@us.navy.mil::ed1e1550-ce43-46be-bcfd-5bbd48aa559b" providerId="AD" clId="Web-{19ED4091-65A4-4463-BEF3-51FF1A721C1F}" dt="2023-03-21T17:26:05.263" v="91"/>
          <ac:spMkLst>
            <pc:docMk/>
            <pc:sldMk cId="926488812" sldId="310"/>
            <ac:spMk id="5" creationId="{5DE346AA-09DB-052E-548D-1C5BDF83904E}"/>
          </ac:spMkLst>
        </pc:spChg>
        <pc:spChg chg="del">
          <ac:chgData name="Becht, Jennifer M CIV USN COMSC NORFOLK VA (USA)" userId="S::jennifer.m.becht.civ@us.navy.mil::ed1e1550-ce43-46be-bcfd-5bbd48aa559b" providerId="AD" clId="Web-{19ED4091-65A4-4463-BEF3-51FF1A721C1F}" dt="2023-03-21T17:26:13.419" v="92"/>
          <ac:spMkLst>
            <pc:docMk/>
            <pc:sldMk cId="926488812" sldId="310"/>
            <ac:spMk id="6" creationId="{7A150BDC-40D8-0B50-8908-A6B4EFB9280E}"/>
          </ac:spMkLst>
        </pc:spChg>
        <pc:picChg chg="add mod ord">
          <ac:chgData name="Becht, Jennifer M CIV USN COMSC NORFOLK VA (USA)" userId="S::jennifer.m.becht.civ@us.navy.mil::ed1e1550-ce43-46be-bcfd-5bbd48aa559b" providerId="AD" clId="Web-{19ED4091-65A4-4463-BEF3-51FF1A721C1F}" dt="2023-03-21T17:27:54.471" v="106" actId="1076"/>
          <ac:picMkLst>
            <pc:docMk/>
            <pc:sldMk cId="926488812" sldId="310"/>
            <ac:picMk id="7" creationId="{D2AA624C-D1AA-8574-E9D5-142654C13116}"/>
          </ac:picMkLst>
        </pc:picChg>
        <pc:picChg chg="add mod ord">
          <ac:chgData name="Becht, Jennifer M CIV USN COMSC NORFOLK VA (USA)" userId="S::jennifer.m.becht.civ@us.navy.mil::ed1e1550-ce43-46be-bcfd-5bbd48aa559b" providerId="AD" clId="Web-{19ED4091-65A4-4463-BEF3-51FF1A721C1F}" dt="2023-03-21T17:26:05.263" v="91"/>
          <ac:picMkLst>
            <pc:docMk/>
            <pc:sldMk cId="926488812" sldId="310"/>
            <ac:picMk id="8" creationId="{FC2F117D-A7B0-F571-51F5-FAD7A592E842}"/>
          </ac:picMkLst>
        </pc:picChg>
      </pc:sldChg>
      <pc:sldChg chg="modSp new">
        <pc:chgData name="Becht, Jennifer M CIV USN COMSC NORFOLK VA (USA)" userId="S::jennifer.m.becht.civ@us.navy.mil::ed1e1550-ce43-46be-bcfd-5bbd48aa559b" providerId="AD" clId="Web-{19ED4091-65A4-4463-BEF3-51FF1A721C1F}" dt="2023-03-21T17:30:47.432" v="181" actId="20577"/>
        <pc:sldMkLst>
          <pc:docMk/>
          <pc:sldMk cId="143968872" sldId="311"/>
        </pc:sldMkLst>
        <pc:spChg chg="mod">
          <ac:chgData name="Becht, Jennifer M CIV USN COMSC NORFOLK VA (USA)" userId="S::jennifer.m.becht.civ@us.navy.mil::ed1e1550-ce43-46be-bcfd-5bbd48aa559b" providerId="AD" clId="Web-{19ED4091-65A4-4463-BEF3-51FF1A721C1F}" dt="2023-03-21T17:30:47.432" v="181" actId="20577"/>
          <ac:spMkLst>
            <pc:docMk/>
            <pc:sldMk cId="143968872" sldId="311"/>
            <ac:spMk id="2" creationId="{24DD727E-3F1B-8D6E-A3A5-788171899553}"/>
          </ac:spMkLst>
        </pc:spChg>
        <pc:spChg chg="mod">
          <ac:chgData name="Becht, Jennifer M CIV USN COMSC NORFOLK VA (USA)" userId="S::jennifer.m.becht.civ@us.navy.mil::ed1e1550-ce43-46be-bcfd-5bbd48aa559b" providerId="AD" clId="Web-{19ED4091-65A4-4463-BEF3-51FF1A721C1F}" dt="2023-03-21T17:28:20.097" v="111" actId="20577"/>
          <ac:spMkLst>
            <pc:docMk/>
            <pc:sldMk cId="143968872" sldId="311"/>
            <ac:spMk id="4" creationId="{4FB6D740-1B02-17EF-CD22-0D413EAF5829}"/>
          </ac:spMkLst>
        </pc:spChg>
      </pc:sldChg>
    </pc:docChg>
  </pc:docChgLst>
  <pc:docChgLst>
    <pc:chgData name="Vo, Thanh-Long D CIV USN COMSC NORFOLK VA (USA)" userId="S::thanh-long.d.vo.civ@us.navy.mil::4c8b7eda-34ca-418b-b74c-d6501d3f0ac3" providerId="AD" clId="Web-{9CD8DE7B-0464-4BD3-80EB-5AFA723A9BFD}"/>
    <pc:docChg chg="modSld">
      <pc:chgData name="Vo, Thanh-Long D CIV USN COMSC NORFOLK VA (USA)" userId="S::thanh-long.d.vo.civ@us.navy.mil::4c8b7eda-34ca-418b-b74c-d6501d3f0ac3" providerId="AD" clId="Web-{9CD8DE7B-0464-4BD3-80EB-5AFA723A9BFD}" dt="2023-03-23T16:29:13.246" v="28" actId="20577"/>
      <pc:docMkLst>
        <pc:docMk/>
      </pc:docMkLst>
      <pc:sldChg chg="modNotes">
        <pc:chgData name="Vo, Thanh-Long D CIV USN COMSC NORFOLK VA (USA)" userId="S::thanh-long.d.vo.civ@us.navy.mil::4c8b7eda-34ca-418b-b74c-d6501d3f0ac3" providerId="AD" clId="Web-{9CD8DE7B-0464-4BD3-80EB-5AFA723A9BFD}" dt="2023-03-23T16:27:58.695" v="11"/>
        <pc:sldMkLst>
          <pc:docMk/>
          <pc:sldMk cId="2662887098" sldId="289"/>
        </pc:sldMkLst>
      </pc:sldChg>
      <pc:sldChg chg="modSp modNotes">
        <pc:chgData name="Vo, Thanh-Long D CIV USN COMSC NORFOLK VA (USA)" userId="S::thanh-long.d.vo.civ@us.navy.mil::4c8b7eda-34ca-418b-b74c-d6501d3f0ac3" providerId="AD" clId="Web-{9CD8DE7B-0464-4BD3-80EB-5AFA723A9BFD}" dt="2023-03-23T16:29:13.246" v="28" actId="20577"/>
        <pc:sldMkLst>
          <pc:docMk/>
          <pc:sldMk cId="185851968" sldId="290"/>
        </pc:sldMkLst>
        <pc:spChg chg="mod">
          <ac:chgData name="Vo, Thanh-Long D CIV USN COMSC NORFOLK VA (USA)" userId="S::thanh-long.d.vo.civ@us.navy.mil::4c8b7eda-34ca-418b-b74c-d6501d3f0ac3" providerId="AD" clId="Web-{9CD8DE7B-0464-4BD3-80EB-5AFA723A9BFD}" dt="2023-03-23T16:29:13.246" v="28" actId="20577"/>
          <ac:spMkLst>
            <pc:docMk/>
            <pc:sldMk cId="185851968" sldId="290"/>
            <ac:spMk id="6" creationId="{8F5C0C6B-EBAD-B751-A93E-1467DEB03346}"/>
          </ac:spMkLst>
        </pc:spChg>
      </pc:sldChg>
    </pc:docChg>
  </pc:docChgLst>
  <pc:docChgLst>
    <pc:chgData name="Scott, Nickolas L CIV USN COMSC NORFOLK VA (USA)" userId="S::nickolas.l.scott.civ@us.navy.mil::3b78d67f-9855-485d-b802-6b74dc66e0ac" providerId="AD" clId="Web-{D5BBB758-A4AE-4D3C-A949-25DC9851D207}"/>
    <pc:docChg chg="modSld">
      <pc:chgData name="Scott, Nickolas L CIV USN COMSC NORFOLK VA (USA)" userId="S::nickolas.l.scott.civ@us.navy.mil::3b78d67f-9855-485d-b802-6b74dc66e0ac" providerId="AD" clId="Web-{D5BBB758-A4AE-4D3C-A949-25DC9851D207}" dt="2023-04-14T18:43:28.355" v="105"/>
      <pc:docMkLst>
        <pc:docMk/>
      </pc:docMkLst>
      <pc:sldChg chg="addCm">
        <pc:chgData name="Scott, Nickolas L CIV USN COMSC NORFOLK VA (USA)" userId="S::nickolas.l.scott.civ@us.navy.mil::3b78d67f-9855-485d-b802-6b74dc66e0ac" providerId="AD" clId="Web-{D5BBB758-A4AE-4D3C-A949-25DC9851D207}" dt="2023-04-14T18:42:51.292" v="100"/>
        <pc:sldMkLst>
          <pc:docMk/>
          <pc:sldMk cId="4088690394" sldId="293"/>
        </pc:sldMkLst>
      </pc:sldChg>
      <pc:sldChg chg="addCm">
        <pc:chgData name="Scott, Nickolas L CIV USN COMSC NORFOLK VA (USA)" userId="S::nickolas.l.scott.civ@us.navy.mil::3b78d67f-9855-485d-b802-6b74dc66e0ac" providerId="AD" clId="Web-{D5BBB758-A4AE-4D3C-A949-25DC9851D207}" dt="2023-04-14T18:43:13.589" v="103"/>
        <pc:sldMkLst>
          <pc:docMk/>
          <pc:sldMk cId="1614514634" sldId="298"/>
        </pc:sldMkLst>
      </pc:sldChg>
      <pc:sldChg chg="addCm">
        <pc:chgData name="Scott, Nickolas L CIV USN COMSC NORFOLK VA (USA)" userId="S::nickolas.l.scott.civ@us.navy.mil::3b78d67f-9855-485d-b802-6b74dc66e0ac" providerId="AD" clId="Web-{D5BBB758-A4AE-4D3C-A949-25DC9851D207}" dt="2023-04-14T18:43:23.620" v="104"/>
        <pc:sldMkLst>
          <pc:docMk/>
          <pc:sldMk cId="143968872" sldId="311"/>
        </pc:sldMkLst>
      </pc:sldChg>
      <pc:sldChg chg="addCm">
        <pc:chgData name="Scott, Nickolas L CIV USN COMSC NORFOLK VA (USA)" userId="S::nickolas.l.scott.civ@us.navy.mil::3b78d67f-9855-485d-b802-6b74dc66e0ac" providerId="AD" clId="Web-{D5BBB758-A4AE-4D3C-A949-25DC9851D207}" dt="2023-04-14T18:42:58.698" v="101"/>
        <pc:sldMkLst>
          <pc:docMk/>
          <pc:sldMk cId="957163755" sldId="314"/>
        </pc:sldMkLst>
      </pc:sldChg>
      <pc:sldChg chg="addCm">
        <pc:chgData name="Scott, Nickolas L CIV USN COMSC NORFOLK VA (USA)" userId="S::nickolas.l.scott.civ@us.navy.mil::3b78d67f-9855-485d-b802-6b74dc66e0ac" providerId="AD" clId="Web-{D5BBB758-A4AE-4D3C-A949-25DC9851D207}" dt="2023-04-14T18:43:07.151" v="102"/>
        <pc:sldMkLst>
          <pc:docMk/>
          <pc:sldMk cId="3585069137" sldId="316"/>
        </pc:sldMkLst>
      </pc:sldChg>
      <pc:sldChg chg="addCm">
        <pc:chgData name="Scott, Nickolas L CIV USN COMSC NORFOLK VA (USA)" userId="S::nickolas.l.scott.civ@us.navy.mil::3b78d67f-9855-485d-b802-6b74dc66e0ac" providerId="AD" clId="Web-{D5BBB758-A4AE-4D3C-A949-25DC9851D207}" dt="2023-04-14T18:43:28.355" v="105"/>
        <pc:sldMkLst>
          <pc:docMk/>
          <pc:sldMk cId="2494242427" sldId="335"/>
        </pc:sldMkLst>
      </pc:sldChg>
      <pc:sldChg chg="modSp">
        <pc:chgData name="Scott, Nickolas L CIV USN COMSC NORFOLK VA (USA)" userId="S::nickolas.l.scott.civ@us.navy.mil::3b78d67f-9855-485d-b802-6b74dc66e0ac" providerId="AD" clId="Web-{D5BBB758-A4AE-4D3C-A949-25DC9851D207}" dt="2023-04-14T18:42:29.619" v="97" actId="20577"/>
        <pc:sldMkLst>
          <pc:docMk/>
          <pc:sldMk cId="198028387" sldId="336"/>
        </pc:sldMkLst>
        <pc:spChg chg="mod">
          <ac:chgData name="Scott, Nickolas L CIV USN COMSC NORFOLK VA (USA)" userId="S::nickolas.l.scott.civ@us.navy.mil::3b78d67f-9855-485d-b802-6b74dc66e0ac" providerId="AD" clId="Web-{D5BBB758-A4AE-4D3C-A949-25DC9851D207}" dt="2023-04-14T18:42:29.619" v="97" actId="20577"/>
          <ac:spMkLst>
            <pc:docMk/>
            <pc:sldMk cId="198028387" sldId="336"/>
            <ac:spMk id="2" creationId="{D0C514C5-7E80-6073-638B-FE3094D60A98}"/>
          </ac:spMkLst>
        </pc:spChg>
      </pc:sldChg>
      <pc:sldChg chg="modSp">
        <pc:chgData name="Scott, Nickolas L CIV USN COMSC NORFOLK VA (USA)" userId="S::nickolas.l.scott.civ@us.navy.mil::3b78d67f-9855-485d-b802-6b74dc66e0ac" providerId="AD" clId="Web-{D5BBB758-A4AE-4D3C-A949-25DC9851D207}" dt="2023-04-14T18:42:03.978" v="93" actId="20577"/>
        <pc:sldMkLst>
          <pc:docMk/>
          <pc:sldMk cId="3906176144" sldId="339"/>
        </pc:sldMkLst>
        <pc:spChg chg="mod">
          <ac:chgData name="Scott, Nickolas L CIV USN COMSC NORFOLK VA (USA)" userId="S::nickolas.l.scott.civ@us.navy.mil::3b78d67f-9855-485d-b802-6b74dc66e0ac" providerId="AD" clId="Web-{D5BBB758-A4AE-4D3C-A949-25DC9851D207}" dt="2023-04-14T18:42:03.978" v="93" actId="20577"/>
          <ac:spMkLst>
            <pc:docMk/>
            <pc:sldMk cId="3906176144" sldId="339"/>
            <ac:spMk id="2" creationId="{D5CC6B2B-40E2-3E15-9414-EC635E38DB1F}"/>
          </ac:spMkLst>
        </pc:spChg>
      </pc:sldChg>
      <pc:sldChg chg="modCm">
        <pc:chgData name="Scott, Nickolas L CIV USN COMSC NORFOLK VA (USA)" userId="S::nickolas.l.scott.civ@us.navy.mil::3b78d67f-9855-485d-b802-6b74dc66e0ac" providerId="AD" clId="Web-{D5BBB758-A4AE-4D3C-A949-25DC9851D207}" dt="2023-04-14T18:36:04.473" v="88"/>
        <pc:sldMkLst>
          <pc:docMk/>
          <pc:sldMk cId="518994605" sldId="340"/>
        </pc:sldMkLst>
      </pc:sldChg>
      <pc:sldChg chg="addSp delSp modSp modNotes">
        <pc:chgData name="Scott, Nickolas L CIV USN COMSC NORFOLK VA (USA)" userId="S::nickolas.l.scott.civ@us.navy.mil::3b78d67f-9855-485d-b802-6b74dc66e0ac" providerId="AD" clId="Web-{D5BBB758-A4AE-4D3C-A949-25DC9851D207}" dt="2023-04-14T18:33:44.174" v="87" actId="20577"/>
        <pc:sldMkLst>
          <pc:docMk/>
          <pc:sldMk cId="1579816818" sldId="342"/>
        </pc:sldMkLst>
        <pc:spChg chg="mod">
          <ac:chgData name="Scott, Nickolas L CIV USN COMSC NORFOLK VA (USA)" userId="S::nickolas.l.scott.civ@us.navy.mil::3b78d67f-9855-485d-b802-6b74dc66e0ac" providerId="AD" clId="Web-{D5BBB758-A4AE-4D3C-A949-25DC9851D207}" dt="2023-04-14T18:33:44.174" v="87" actId="20577"/>
          <ac:spMkLst>
            <pc:docMk/>
            <pc:sldMk cId="1579816818" sldId="342"/>
            <ac:spMk id="2" creationId="{E65D5520-2188-E69F-B1FC-707C4CAE6A75}"/>
          </ac:spMkLst>
        </pc:spChg>
        <pc:spChg chg="add mod">
          <ac:chgData name="Scott, Nickolas L CIV USN COMSC NORFOLK VA (USA)" userId="S::nickolas.l.scott.civ@us.navy.mil::3b78d67f-9855-485d-b802-6b74dc66e0ac" providerId="AD" clId="Web-{D5BBB758-A4AE-4D3C-A949-25DC9851D207}" dt="2023-04-14T18:32:46.548" v="50"/>
          <ac:spMkLst>
            <pc:docMk/>
            <pc:sldMk cId="1579816818" sldId="342"/>
            <ac:spMk id="6" creationId="{BBAF2028-567C-9808-7B95-A5C8155997AF}"/>
          </ac:spMkLst>
        </pc:spChg>
        <pc:graphicFrameChg chg="del">
          <ac:chgData name="Scott, Nickolas L CIV USN COMSC NORFOLK VA (USA)" userId="S::nickolas.l.scott.civ@us.navy.mil::3b78d67f-9855-485d-b802-6b74dc66e0ac" providerId="AD" clId="Web-{D5BBB758-A4AE-4D3C-A949-25DC9851D207}" dt="2023-04-14T18:32:46.548" v="50"/>
          <ac:graphicFrameMkLst>
            <pc:docMk/>
            <pc:sldMk cId="1579816818" sldId="342"/>
            <ac:graphicFrameMk id="3" creationId="{DB876852-D403-5B45-780A-5F38B5B20923}"/>
          </ac:graphicFrameMkLst>
        </pc:graphicFrameChg>
      </pc:sldChg>
      <pc:sldChg chg="addCm">
        <pc:chgData name="Scott, Nickolas L CIV USN COMSC NORFOLK VA (USA)" userId="S::nickolas.l.scott.civ@us.navy.mil::3b78d67f-9855-485d-b802-6b74dc66e0ac" providerId="AD" clId="Web-{D5BBB758-A4AE-4D3C-A949-25DC9851D207}" dt="2023-04-14T18:38:06.428" v="89"/>
        <pc:sldMkLst>
          <pc:docMk/>
          <pc:sldMk cId="3590547637" sldId="345"/>
        </pc:sldMkLst>
      </pc:sldChg>
      <pc:sldChg chg="addCm">
        <pc:chgData name="Scott, Nickolas L CIV USN COMSC NORFOLK VA (USA)" userId="S::nickolas.l.scott.civ@us.navy.mil::3b78d67f-9855-485d-b802-6b74dc66e0ac" providerId="AD" clId="Web-{D5BBB758-A4AE-4D3C-A949-25DC9851D207}" dt="2023-04-14T18:42:42.370" v="98"/>
        <pc:sldMkLst>
          <pc:docMk/>
          <pc:sldMk cId="3977342771" sldId="346"/>
        </pc:sldMkLst>
      </pc:sldChg>
      <pc:sldChg chg="addCm">
        <pc:chgData name="Scott, Nickolas L CIV USN COMSC NORFOLK VA (USA)" userId="S::nickolas.l.scott.civ@us.navy.mil::3b78d67f-9855-485d-b802-6b74dc66e0ac" providerId="AD" clId="Web-{D5BBB758-A4AE-4D3C-A949-25DC9851D207}" dt="2023-04-14T18:42:46.745" v="99"/>
        <pc:sldMkLst>
          <pc:docMk/>
          <pc:sldMk cId="4150290150" sldId="347"/>
        </pc:sldMkLst>
      </pc:sldChg>
    </pc:docChg>
  </pc:docChgLst>
  <pc:docChgLst>
    <pc:chgData name="Becht, Jennifer M CIV USN COMSC NORFOLK VA (USA)" userId="S::jennifer.m.becht.civ@us.navy.mil::ed1e1550-ce43-46be-bcfd-5bbd48aa559b" providerId="AD" clId="Web-{5CBB07D1-077E-4C0C-A623-18AA72404779}"/>
    <pc:docChg chg="addSld modSld sldOrd">
      <pc:chgData name="Becht, Jennifer M CIV USN COMSC NORFOLK VA (USA)" userId="S::jennifer.m.becht.civ@us.navy.mil::ed1e1550-ce43-46be-bcfd-5bbd48aa559b" providerId="AD" clId="Web-{5CBB07D1-077E-4C0C-A623-18AA72404779}" dt="2023-03-30T16:52:28.841" v="242" actId="1076"/>
      <pc:docMkLst>
        <pc:docMk/>
      </pc:docMkLst>
      <pc:sldChg chg="ord">
        <pc:chgData name="Becht, Jennifer M CIV USN COMSC NORFOLK VA (USA)" userId="S::jennifer.m.becht.civ@us.navy.mil::ed1e1550-ce43-46be-bcfd-5bbd48aa559b" providerId="AD" clId="Web-{5CBB07D1-077E-4C0C-A623-18AA72404779}" dt="2023-03-30T16:30:01.524" v="0"/>
        <pc:sldMkLst>
          <pc:docMk/>
          <pc:sldMk cId="2662887098" sldId="289"/>
        </pc:sldMkLst>
      </pc:sldChg>
      <pc:sldChg chg="delSp">
        <pc:chgData name="Becht, Jennifer M CIV USN COMSC NORFOLK VA (USA)" userId="S::jennifer.m.becht.civ@us.navy.mil::ed1e1550-ce43-46be-bcfd-5bbd48aa559b" providerId="AD" clId="Web-{5CBB07D1-077E-4C0C-A623-18AA72404779}" dt="2023-03-30T16:31:49.514" v="29"/>
        <pc:sldMkLst>
          <pc:docMk/>
          <pc:sldMk cId="185851968" sldId="290"/>
        </pc:sldMkLst>
        <pc:picChg chg="del">
          <ac:chgData name="Becht, Jennifer M CIV USN COMSC NORFOLK VA (USA)" userId="S::jennifer.m.becht.civ@us.navy.mil::ed1e1550-ce43-46be-bcfd-5bbd48aa559b" providerId="AD" clId="Web-{5CBB07D1-077E-4C0C-A623-18AA72404779}" dt="2023-03-30T16:31:49.514" v="29"/>
          <ac:picMkLst>
            <pc:docMk/>
            <pc:sldMk cId="185851968" sldId="290"/>
            <ac:picMk id="11" creationId="{01E6945D-1801-FB4F-2783-000FBF209F02}"/>
          </ac:picMkLst>
        </pc:picChg>
      </pc:sldChg>
      <pc:sldChg chg="modSp new ord">
        <pc:chgData name="Becht, Jennifer M CIV USN COMSC NORFOLK VA (USA)" userId="S::jennifer.m.becht.civ@us.navy.mil::ed1e1550-ce43-46be-bcfd-5bbd48aa559b" providerId="AD" clId="Web-{5CBB07D1-077E-4C0C-A623-18AA72404779}" dt="2023-03-30T16:31:23.872" v="28" actId="20577"/>
        <pc:sldMkLst>
          <pc:docMk/>
          <pc:sldMk cId="198028387" sldId="336"/>
        </pc:sldMkLst>
        <pc:spChg chg="mod">
          <ac:chgData name="Becht, Jennifer M CIV USN COMSC NORFOLK VA (USA)" userId="S::jennifer.m.becht.civ@us.navy.mil::ed1e1550-ce43-46be-bcfd-5bbd48aa559b" providerId="AD" clId="Web-{5CBB07D1-077E-4C0C-A623-18AA72404779}" dt="2023-03-30T16:31:23.872" v="28" actId="20577"/>
          <ac:spMkLst>
            <pc:docMk/>
            <pc:sldMk cId="198028387" sldId="336"/>
            <ac:spMk id="4" creationId="{FC789BE4-6FDD-BEDB-CB8D-D549834212EF}"/>
          </ac:spMkLst>
        </pc:spChg>
      </pc:sldChg>
      <pc:sldChg chg="addSp delSp modSp new ord">
        <pc:chgData name="Becht, Jennifer M CIV USN COMSC NORFOLK VA (USA)" userId="S::jennifer.m.becht.civ@us.navy.mil::ed1e1550-ce43-46be-bcfd-5bbd48aa559b" providerId="AD" clId="Web-{5CBB07D1-077E-4C0C-A623-18AA72404779}" dt="2023-03-30T16:52:28.841" v="242" actId="1076"/>
        <pc:sldMkLst>
          <pc:docMk/>
          <pc:sldMk cId="73754967" sldId="337"/>
        </pc:sldMkLst>
        <pc:spChg chg="del">
          <ac:chgData name="Becht, Jennifer M CIV USN COMSC NORFOLK VA (USA)" userId="S::jennifer.m.becht.civ@us.navy.mil::ed1e1550-ce43-46be-bcfd-5bbd48aa559b" providerId="AD" clId="Web-{5CBB07D1-077E-4C0C-A623-18AA72404779}" dt="2023-03-30T16:32:36.563" v="44"/>
          <ac:spMkLst>
            <pc:docMk/>
            <pc:sldMk cId="73754967" sldId="337"/>
            <ac:spMk id="2" creationId="{B29AFA5F-F90F-6FA6-FE0D-C168E5A098A8}"/>
          </ac:spMkLst>
        </pc:spChg>
        <pc:spChg chg="del">
          <ac:chgData name="Becht, Jennifer M CIV USN COMSC NORFOLK VA (USA)" userId="S::jennifer.m.becht.civ@us.navy.mil::ed1e1550-ce43-46be-bcfd-5bbd48aa559b" providerId="AD" clId="Web-{5CBB07D1-077E-4C0C-A623-18AA72404779}" dt="2023-03-30T16:32:47.345" v="45"/>
          <ac:spMkLst>
            <pc:docMk/>
            <pc:sldMk cId="73754967" sldId="337"/>
            <ac:spMk id="3" creationId="{ACE7773C-55FD-5CCA-F853-6096231C5D1F}"/>
          </ac:spMkLst>
        </pc:spChg>
        <pc:spChg chg="mod">
          <ac:chgData name="Becht, Jennifer M CIV USN COMSC NORFOLK VA (USA)" userId="S::jennifer.m.becht.civ@us.navy.mil::ed1e1550-ce43-46be-bcfd-5bbd48aa559b" providerId="AD" clId="Web-{5CBB07D1-077E-4C0C-A623-18AA72404779}" dt="2023-03-30T16:32:27.734" v="43" actId="20577"/>
          <ac:spMkLst>
            <pc:docMk/>
            <pc:sldMk cId="73754967" sldId="337"/>
            <ac:spMk id="4" creationId="{F589F88B-8ABC-9BDE-4531-0F7C252E565F}"/>
          </ac:spMkLst>
        </pc:spChg>
        <pc:spChg chg="del">
          <ac:chgData name="Becht, Jennifer M CIV USN COMSC NORFOLK VA (USA)" userId="S::jennifer.m.becht.civ@us.navy.mil::ed1e1550-ce43-46be-bcfd-5bbd48aa559b" providerId="AD" clId="Web-{5CBB07D1-077E-4C0C-A623-18AA72404779}" dt="2023-03-30T16:33:07.236" v="48"/>
          <ac:spMkLst>
            <pc:docMk/>
            <pc:sldMk cId="73754967" sldId="337"/>
            <ac:spMk id="5" creationId="{EC64784C-97CC-1377-452A-A0499F194CB1}"/>
          </ac:spMkLst>
        </pc:spChg>
        <pc:spChg chg="del">
          <ac:chgData name="Becht, Jennifer M CIV USN COMSC NORFOLK VA (USA)" userId="S::jennifer.m.becht.civ@us.navy.mil::ed1e1550-ce43-46be-bcfd-5bbd48aa559b" providerId="AD" clId="Web-{5CBB07D1-077E-4C0C-A623-18AA72404779}" dt="2023-03-30T16:33:49.707" v="61"/>
          <ac:spMkLst>
            <pc:docMk/>
            <pc:sldMk cId="73754967" sldId="337"/>
            <ac:spMk id="6" creationId="{2FB49D5C-7714-8C4D-F289-841D34387BB5}"/>
          </ac:spMkLst>
        </pc:spChg>
        <pc:spChg chg="add mod">
          <ac:chgData name="Becht, Jennifer M CIV USN COMSC NORFOLK VA (USA)" userId="S::jennifer.m.becht.civ@us.navy.mil::ed1e1550-ce43-46be-bcfd-5bbd48aa559b" providerId="AD" clId="Web-{5CBB07D1-077E-4C0C-A623-18AA72404779}" dt="2023-03-30T16:40:43.712" v="239" actId="20577"/>
          <ac:spMkLst>
            <pc:docMk/>
            <pc:sldMk cId="73754967" sldId="337"/>
            <ac:spMk id="19" creationId="{B428A18F-959D-A613-6C21-8A14D9D4169C}"/>
          </ac:spMkLst>
        </pc:spChg>
        <pc:picChg chg="add mod ord">
          <ac:chgData name="Becht, Jennifer M CIV USN COMSC NORFOLK VA (USA)" userId="S::jennifer.m.becht.civ@us.navy.mil::ed1e1550-ce43-46be-bcfd-5bbd48aa559b" providerId="AD" clId="Web-{5CBB07D1-077E-4C0C-A623-18AA72404779}" dt="2023-03-30T16:34:17.802" v="66" actId="1076"/>
          <ac:picMkLst>
            <pc:docMk/>
            <pc:sldMk cId="73754967" sldId="337"/>
            <ac:picMk id="7" creationId="{4F5A18F0-4E9E-C820-FE8C-3F60BE04CE77}"/>
          </ac:picMkLst>
        </pc:picChg>
        <pc:picChg chg="add mod ord">
          <ac:chgData name="Becht, Jennifer M CIV USN COMSC NORFOLK VA (USA)" userId="S::jennifer.m.becht.civ@us.navy.mil::ed1e1550-ce43-46be-bcfd-5bbd48aa559b" providerId="AD" clId="Web-{5CBB07D1-077E-4C0C-A623-18AA72404779}" dt="2023-03-30T16:34:19.677" v="67" actId="1076"/>
          <ac:picMkLst>
            <pc:docMk/>
            <pc:sldMk cId="73754967" sldId="337"/>
            <ac:picMk id="8" creationId="{EDDB4BED-3F4F-EC57-4F35-54FA4A954106}"/>
          </ac:picMkLst>
        </pc:picChg>
        <pc:picChg chg="add mod ord">
          <ac:chgData name="Becht, Jennifer M CIV USN COMSC NORFOLK VA (USA)" userId="S::jennifer.m.becht.civ@us.navy.mil::ed1e1550-ce43-46be-bcfd-5bbd48aa559b" providerId="AD" clId="Web-{5CBB07D1-077E-4C0C-A623-18AA72404779}" dt="2023-03-30T16:34:40.944" v="72" actId="1076"/>
          <ac:picMkLst>
            <pc:docMk/>
            <pc:sldMk cId="73754967" sldId="337"/>
            <ac:picMk id="9" creationId="{D0329025-6C90-D035-4E9E-FDDFA4092A42}"/>
          </ac:picMkLst>
        </pc:picChg>
        <pc:picChg chg="add mod">
          <ac:chgData name="Becht, Jennifer M CIV USN COMSC NORFOLK VA (USA)" userId="S::jennifer.m.becht.civ@us.navy.mil::ed1e1550-ce43-46be-bcfd-5bbd48aa559b" providerId="AD" clId="Web-{5CBB07D1-077E-4C0C-A623-18AA72404779}" dt="2023-03-30T16:34:56.585" v="77" actId="14100"/>
          <ac:picMkLst>
            <pc:docMk/>
            <pc:sldMk cId="73754967" sldId="337"/>
            <ac:picMk id="10" creationId="{75FD452D-D661-E671-A1A8-16EE1F4DBD6D}"/>
          </ac:picMkLst>
        </pc:picChg>
        <pc:picChg chg="add mod">
          <ac:chgData name="Becht, Jennifer M CIV USN COMSC NORFOLK VA (USA)" userId="S::jennifer.m.becht.civ@us.navy.mil::ed1e1550-ce43-46be-bcfd-5bbd48aa559b" providerId="AD" clId="Web-{5CBB07D1-077E-4C0C-A623-18AA72404779}" dt="2023-03-30T16:35:39.900" v="84" actId="1076"/>
          <ac:picMkLst>
            <pc:docMk/>
            <pc:sldMk cId="73754967" sldId="337"/>
            <ac:picMk id="11" creationId="{42E5D234-324F-A752-B35F-1FB9DE60A923}"/>
          </ac:picMkLst>
        </pc:picChg>
        <pc:picChg chg="add del mod">
          <ac:chgData name="Becht, Jennifer M CIV USN COMSC NORFOLK VA (USA)" userId="S::jennifer.m.becht.civ@us.navy.mil::ed1e1550-ce43-46be-bcfd-5bbd48aa559b" providerId="AD" clId="Web-{5CBB07D1-077E-4C0C-A623-18AA72404779}" dt="2023-03-30T16:35:42.697" v="85"/>
          <ac:picMkLst>
            <pc:docMk/>
            <pc:sldMk cId="73754967" sldId="337"/>
            <ac:picMk id="12" creationId="{03885640-EFA0-AC7A-681C-5C543F9E9C4D}"/>
          </ac:picMkLst>
        </pc:picChg>
        <pc:picChg chg="add mod">
          <ac:chgData name="Becht, Jennifer M CIV USN COMSC NORFOLK VA (USA)" userId="S::jennifer.m.becht.civ@us.navy.mil::ed1e1550-ce43-46be-bcfd-5bbd48aa559b" providerId="AD" clId="Web-{5CBB07D1-077E-4C0C-A623-18AA72404779}" dt="2023-03-30T16:36:22.152" v="92" actId="1076"/>
          <ac:picMkLst>
            <pc:docMk/>
            <pc:sldMk cId="73754967" sldId="337"/>
            <ac:picMk id="14" creationId="{22B1AA02-6075-A188-938C-AB2EB275067B}"/>
          </ac:picMkLst>
        </pc:picChg>
        <pc:picChg chg="add mod">
          <ac:chgData name="Becht, Jennifer M CIV USN COMSC NORFOLK VA (USA)" userId="S::jennifer.m.becht.civ@us.navy.mil::ed1e1550-ce43-46be-bcfd-5bbd48aa559b" providerId="AD" clId="Web-{5CBB07D1-077E-4C0C-A623-18AA72404779}" dt="2023-03-30T16:37:26.734" v="94" actId="1076"/>
          <ac:picMkLst>
            <pc:docMk/>
            <pc:sldMk cId="73754967" sldId="337"/>
            <ac:picMk id="15" creationId="{C3305514-B565-F17B-A1B7-6BE986862F3A}"/>
          </ac:picMkLst>
        </pc:picChg>
        <pc:picChg chg="add mod">
          <ac:chgData name="Becht, Jennifer M CIV USN COMSC NORFOLK VA (USA)" userId="S::jennifer.m.becht.civ@us.navy.mil::ed1e1550-ce43-46be-bcfd-5bbd48aa559b" providerId="AD" clId="Web-{5CBB07D1-077E-4C0C-A623-18AA72404779}" dt="2023-03-30T16:37:42.187" v="97" actId="1076"/>
          <ac:picMkLst>
            <pc:docMk/>
            <pc:sldMk cId="73754967" sldId="337"/>
            <ac:picMk id="16" creationId="{02EF0258-883C-8079-E6C0-DAC7E2798DA4}"/>
          </ac:picMkLst>
        </pc:picChg>
        <pc:picChg chg="add del mod">
          <ac:chgData name="Becht, Jennifer M CIV USN COMSC NORFOLK VA (USA)" userId="S::jennifer.m.becht.civ@us.navy.mil::ed1e1550-ce43-46be-bcfd-5bbd48aa559b" providerId="AD" clId="Web-{5CBB07D1-077E-4C0C-A623-18AA72404779}" dt="2023-03-30T16:38:45.316" v="105"/>
          <ac:picMkLst>
            <pc:docMk/>
            <pc:sldMk cId="73754967" sldId="337"/>
            <ac:picMk id="18" creationId="{6AB0DFB7-89D0-3731-4B33-70BB0E28CF27}"/>
          </ac:picMkLst>
        </pc:picChg>
        <pc:picChg chg="add mod">
          <ac:chgData name="Becht, Jennifer M CIV USN COMSC NORFOLK VA (USA)" userId="S::jennifer.m.becht.civ@us.navy.mil::ed1e1550-ce43-46be-bcfd-5bbd48aa559b" providerId="AD" clId="Web-{5CBB07D1-077E-4C0C-A623-18AA72404779}" dt="2023-03-30T16:52:28.841" v="242" actId="1076"/>
          <ac:picMkLst>
            <pc:docMk/>
            <pc:sldMk cId="73754967" sldId="337"/>
            <ac:picMk id="20" creationId="{DA629B89-05FD-960E-8F53-67E7B9071FE8}"/>
          </ac:picMkLst>
        </pc:picChg>
        <pc:cxnChg chg="add mod">
          <ac:chgData name="Becht, Jennifer M CIV USN COMSC NORFOLK VA (USA)" userId="S::jennifer.m.becht.civ@us.navy.mil::ed1e1550-ce43-46be-bcfd-5bbd48aa559b" providerId="AD" clId="Web-{5CBB07D1-077E-4C0C-A623-18AA72404779}" dt="2023-03-30T16:36:06.651" v="89" actId="1076"/>
          <ac:cxnSpMkLst>
            <pc:docMk/>
            <pc:sldMk cId="73754967" sldId="337"/>
            <ac:cxnSpMk id="13" creationId="{BA2B6A8A-D87A-E286-78F9-1DE2E9E9F804}"/>
          </ac:cxnSpMkLst>
        </pc:cxnChg>
        <pc:cxnChg chg="add mod">
          <ac:chgData name="Becht, Jennifer M CIV USN COMSC NORFOLK VA (USA)" userId="S::jennifer.m.becht.civ@us.navy.mil::ed1e1550-ce43-46be-bcfd-5bbd48aa559b" providerId="AD" clId="Web-{5CBB07D1-077E-4C0C-A623-18AA72404779}" dt="2023-03-30T16:38:12.455" v="100" actId="14100"/>
          <ac:cxnSpMkLst>
            <pc:docMk/>
            <pc:sldMk cId="73754967" sldId="337"/>
            <ac:cxnSpMk id="17" creationId="{B0854460-730E-E572-9851-C220D4E6ACD1}"/>
          </ac:cxnSpMkLst>
        </pc:cxnChg>
      </pc:sldChg>
    </pc:docChg>
  </pc:docChgLst>
  <pc:docChgLst>
    <pc:chgData name="Winfree, Alexandra D CIV USN COMSC NORFOLK VA (USA)" userId="S::alexandra.d.winfree.civ@us.navy.mil::095d1b9f-1495-483c-b7c3-5cc364f4ce8f" providerId="AD" clId="Web-{D78B1B84-85C9-4FB6-8F19-58DEF93CED9A}"/>
    <pc:docChg chg="delSld modSld">
      <pc:chgData name="Winfree, Alexandra D CIV USN COMSC NORFOLK VA (USA)" userId="S::alexandra.d.winfree.civ@us.navy.mil::095d1b9f-1495-483c-b7c3-5cc364f4ce8f" providerId="AD" clId="Web-{D78B1B84-85C9-4FB6-8F19-58DEF93CED9A}" dt="2023-04-18T15:19:58.795" v="262" actId="20577"/>
      <pc:docMkLst>
        <pc:docMk/>
      </pc:docMkLst>
      <pc:sldChg chg="modSp">
        <pc:chgData name="Winfree, Alexandra D CIV USN COMSC NORFOLK VA (USA)" userId="S::alexandra.d.winfree.civ@us.navy.mil::095d1b9f-1495-483c-b7c3-5cc364f4ce8f" providerId="AD" clId="Web-{D78B1B84-85C9-4FB6-8F19-58DEF93CED9A}" dt="2023-04-18T15:19:58.795" v="262" actId="20577"/>
        <pc:sldMkLst>
          <pc:docMk/>
          <pc:sldMk cId="4088690394" sldId="293"/>
        </pc:sldMkLst>
        <pc:spChg chg="mod">
          <ac:chgData name="Winfree, Alexandra D CIV USN COMSC NORFOLK VA (USA)" userId="S::alexandra.d.winfree.civ@us.navy.mil::095d1b9f-1495-483c-b7c3-5cc364f4ce8f" providerId="AD" clId="Web-{D78B1B84-85C9-4FB6-8F19-58DEF93CED9A}" dt="2023-04-18T15:19:58.795" v="262" actId="20577"/>
          <ac:spMkLst>
            <pc:docMk/>
            <pc:sldMk cId="4088690394" sldId="293"/>
            <ac:spMk id="2" creationId="{52C9E1CB-7681-C94E-AA5B-DCC951143400}"/>
          </ac:spMkLst>
        </pc:spChg>
        <pc:spChg chg="mod">
          <ac:chgData name="Winfree, Alexandra D CIV USN COMSC NORFOLK VA (USA)" userId="S::alexandra.d.winfree.civ@us.navy.mil::095d1b9f-1495-483c-b7c3-5cc364f4ce8f" providerId="AD" clId="Web-{D78B1B84-85C9-4FB6-8F19-58DEF93CED9A}" dt="2023-04-18T15:16:12.970" v="180" actId="1076"/>
          <ac:spMkLst>
            <pc:docMk/>
            <pc:sldMk cId="4088690394" sldId="293"/>
            <ac:spMk id="4" creationId="{1D6E61CD-D8AD-CA4C-9F35-9F2A64D8810F}"/>
          </ac:spMkLst>
        </pc:spChg>
      </pc:sldChg>
      <pc:sldChg chg="del">
        <pc:chgData name="Winfree, Alexandra D CIV USN COMSC NORFOLK VA (USA)" userId="S::alexandra.d.winfree.civ@us.navy.mil::095d1b9f-1495-483c-b7c3-5cc364f4ce8f" providerId="AD" clId="Web-{D78B1B84-85C9-4FB6-8F19-58DEF93CED9A}" dt="2023-04-18T15:19:37.200" v="261"/>
        <pc:sldMkLst>
          <pc:docMk/>
          <pc:sldMk cId="957163755" sldId="314"/>
        </pc:sldMkLst>
      </pc:sldChg>
      <pc:sldChg chg="modSp modCm">
        <pc:chgData name="Winfree, Alexandra D CIV USN COMSC NORFOLK VA (USA)" userId="S::alexandra.d.winfree.civ@us.navy.mil::095d1b9f-1495-483c-b7c3-5cc364f4ce8f" providerId="AD" clId="Web-{D78B1B84-85C9-4FB6-8F19-58DEF93CED9A}" dt="2023-04-18T15:13:45.290" v="122" actId="20577"/>
        <pc:sldMkLst>
          <pc:docMk/>
          <pc:sldMk cId="3590547637" sldId="345"/>
        </pc:sldMkLst>
        <pc:spChg chg="mod">
          <ac:chgData name="Winfree, Alexandra D CIV USN COMSC NORFOLK VA (USA)" userId="S::alexandra.d.winfree.civ@us.navy.mil::095d1b9f-1495-483c-b7c3-5cc364f4ce8f" providerId="AD" clId="Web-{D78B1B84-85C9-4FB6-8F19-58DEF93CED9A}" dt="2023-04-18T15:13:45.290" v="122" actId="20577"/>
          <ac:spMkLst>
            <pc:docMk/>
            <pc:sldMk cId="3590547637" sldId="345"/>
            <ac:spMk id="7" creationId="{D6825992-2397-C647-FCF4-4A1B462BF473}"/>
          </ac:spMkLst>
        </pc:spChg>
      </pc:sldChg>
      <pc:sldChg chg="modSp">
        <pc:chgData name="Winfree, Alexandra D CIV USN COMSC NORFOLK VA (USA)" userId="S::alexandra.d.winfree.civ@us.navy.mil::095d1b9f-1495-483c-b7c3-5cc364f4ce8f" providerId="AD" clId="Web-{D78B1B84-85C9-4FB6-8F19-58DEF93CED9A}" dt="2023-04-18T15:15:06.295" v="147" actId="20577"/>
        <pc:sldMkLst>
          <pc:docMk/>
          <pc:sldMk cId="4150290150" sldId="347"/>
        </pc:sldMkLst>
        <pc:spChg chg="mod">
          <ac:chgData name="Winfree, Alexandra D CIV USN COMSC NORFOLK VA (USA)" userId="S::alexandra.d.winfree.civ@us.navy.mil::095d1b9f-1495-483c-b7c3-5cc364f4ce8f" providerId="AD" clId="Web-{D78B1B84-85C9-4FB6-8F19-58DEF93CED9A}" dt="2023-04-18T15:15:06.295" v="147" actId="20577"/>
          <ac:spMkLst>
            <pc:docMk/>
            <pc:sldMk cId="4150290150" sldId="347"/>
            <ac:spMk id="7" creationId="{D6825992-2397-C647-FCF4-4A1B462BF473}"/>
          </ac:spMkLst>
        </pc:spChg>
      </pc:sldChg>
    </pc:docChg>
  </pc:docChgLst>
  <pc:docChgLst>
    <pc:chgData name="Becht, Jennifer M CIV USN COMSC NORFOLK VA (USA)" userId="S::jennifer.m.becht.civ@us.navy.mil::ed1e1550-ce43-46be-bcfd-5bbd48aa559b" providerId="AD" clId="Web-{BB9D60FF-39DD-4D16-901F-C8A347E9EDA7}"/>
    <pc:docChg chg="addSld modSld">
      <pc:chgData name="Becht, Jennifer M CIV USN COMSC NORFOLK VA (USA)" userId="S::jennifer.m.becht.civ@us.navy.mil::ed1e1550-ce43-46be-bcfd-5bbd48aa559b" providerId="AD" clId="Web-{BB9D60FF-39DD-4D16-901F-C8A347E9EDA7}" dt="2023-03-21T17:59:53.729" v="42" actId="20577"/>
      <pc:docMkLst>
        <pc:docMk/>
      </pc:docMkLst>
      <pc:sldChg chg="addSp delSp modSp new">
        <pc:chgData name="Becht, Jennifer M CIV USN COMSC NORFOLK VA (USA)" userId="S::jennifer.m.becht.civ@us.navy.mil::ed1e1550-ce43-46be-bcfd-5bbd48aa559b" providerId="AD" clId="Web-{BB9D60FF-39DD-4D16-901F-C8A347E9EDA7}" dt="2023-03-21T17:59:53.729" v="42" actId="20577"/>
        <pc:sldMkLst>
          <pc:docMk/>
          <pc:sldMk cId="2168158455" sldId="312"/>
        </pc:sldMkLst>
        <pc:spChg chg="del">
          <ac:chgData name="Becht, Jennifer M CIV USN COMSC NORFOLK VA (USA)" userId="S::jennifer.m.becht.civ@us.navy.mil::ed1e1550-ce43-46be-bcfd-5bbd48aa559b" providerId="AD" clId="Web-{BB9D60FF-39DD-4D16-901F-C8A347E9EDA7}" dt="2023-03-21T17:59:07.992" v="31"/>
          <ac:spMkLst>
            <pc:docMk/>
            <pc:sldMk cId="2168158455" sldId="312"/>
            <ac:spMk id="2" creationId="{E61A4DBD-0D90-8232-A323-20BC8817C4DA}"/>
          </ac:spMkLst>
        </pc:spChg>
        <pc:spChg chg="del">
          <ac:chgData name="Becht, Jennifer M CIV USN COMSC NORFOLK VA (USA)" userId="S::jennifer.m.becht.civ@us.navy.mil::ed1e1550-ce43-46be-bcfd-5bbd48aa559b" providerId="AD" clId="Web-{BB9D60FF-39DD-4D16-901F-C8A347E9EDA7}" dt="2023-03-21T17:59:21.618" v="33"/>
          <ac:spMkLst>
            <pc:docMk/>
            <pc:sldMk cId="2168158455" sldId="312"/>
            <ac:spMk id="3" creationId="{74B25592-E29D-967B-2610-D6A22EE243FA}"/>
          </ac:spMkLst>
        </pc:spChg>
        <pc:spChg chg="mod">
          <ac:chgData name="Becht, Jennifer M CIV USN COMSC NORFOLK VA (USA)" userId="S::jennifer.m.becht.civ@us.navy.mil::ed1e1550-ce43-46be-bcfd-5bbd48aa559b" providerId="AD" clId="Web-{BB9D60FF-39DD-4D16-901F-C8A347E9EDA7}" dt="2023-03-21T17:59:53.729" v="42" actId="20577"/>
          <ac:spMkLst>
            <pc:docMk/>
            <pc:sldMk cId="2168158455" sldId="312"/>
            <ac:spMk id="4" creationId="{35FF7085-EF6F-326F-9751-1C01A203C239}"/>
          </ac:spMkLst>
        </pc:spChg>
        <pc:spChg chg="del">
          <ac:chgData name="Becht, Jennifer M CIV USN COMSC NORFOLK VA (USA)" userId="S::jennifer.m.becht.civ@us.navy.mil::ed1e1550-ce43-46be-bcfd-5bbd48aa559b" providerId="AD" clId="Web-{BB9D60FF-39DD-4D16-901F-C8A347E9EDA7}" dt="2023-03-21T17:59:27.618" v="34"/>
          <ac:spMkLst>
            <pc:docMk/>
            <pc:sldMk cId="2168158455" sldId="312"/>
            <ac:spMk id="5" creationId="{AC48DD22-E0A8-73BF-53D1-383C0EEDCF96}"/>
          </ac:spMkLst>
        </pc:spChg>
        <pc:picChg chg="add mod ord">
          <ac:chgData name="Becht, Jennifer M CIV USN COMSC NORFOLK VA (USA)" userId="S::jennifer.m.becht.civ@us.navy.mil::ed1e1550-ce43-46be-bcfd-5bbd48aa559b" providerId="AD" clId="Web-{BB9D60FF-39DD-4D16-901F-C8A347E9EDA7}" dt="2023-03-21T17:59:11.008" v="32" actId="1076"/>
          <ac:picMkLst>
            <pc:docMk/>
            <pc:sldMk cId="2168158455" sldId="312"/>
            <ac:picMk id="7" creationId="{E03AB973-6F1C-83DA-4E94-CEE825B88EB2}"/>
          </ac:picMkLst>
        </pc:picChg>
        <pc:picChg chg="add mod ord">
          <ac:chgData name="Becht, Jennifer M CIV USN COMSC NORFOLK VA (USA)" userId="S::jennifer.m.becht.civ@us.navy.mil::ed1e1550-ce43-46be-bcfd-5bbd48aa559b" providerId="AD" clId="Web-{BB9D60FF-39DD-4D16-901F-C8A347E9EDA7}" dt="2023-03-21T17:59:21.618" v="33"/>
          <ac:picMkLst>
            <pc:docMk/>
            <pc:sldMk cId="2168158455" sldId="312"/>
            <ac:picMk id="8" creationId="{81674F89-1F3E-7BA5-FDC7-E725850B9FA0}"/>
          </ac:picMkLst>
        </pc:picChg>
        <pc:picChg chg="add mod ord">
          <ac:chgData name="Becht, Jennifer M CIV USN COMSC NORFOLK VA (USA)" userId="S::jennifer.m.becht.civ@us.navy.mil::ed1e1550-ce43-46be-bcfd-5bbd48aa559b" providerId="AD" clId="Web-{BB9D60FF-39DD-4D16-901F-C8A347E9EDA7}" dt="2023-03-21T17:59:49.775" v="41" actId="1076"/>
          <ac:picMkLst>
            <pc:docMk/>
            <pc:sldMk cId="2168158455" sldId="312"/>
            <ac:picMk id="9" creationId="{8637B954-9CD7-3015-861E-DBF8C8364B47}"/>
          </ac:picMkLst>
        </pc:picChg>
      </pc:sldChg>
    </pc:docChg>
  </pc:docChgLst>
  <pc:docChgLst>
    <pc:chgData name="Becht, Jennifer M CIV USN COMSC NORFOLK VA (USA)" userId="S::jennifer.m.becht.civ@us.navy.mil::ed1e1550-ce43-46be-bcfd-5bbd48aa559b" providerId="AD" clId="Web-{1FCFC114-BFD5-421B-A518-A99EEC705E2D}"/>
    <pc:docChg chg="addSld modSld sldOrd">
      <pc:chgData name="Becht, Jennifer M CIV USN COMSC NORFOLK VA (USA)" userId="S::jennifer.m.becht.civ@us.navy.mil::ed1e1550-ce43-46be-bcfd-5bbd48aa559b" providerId="AD" clId="Web-{1FCFC114-BFD5-421B-A518-A99EEC705E2D}" dt="2023-03-22T19:32:58.698" v="261" actId="20577"/>
      <pc:docMkLst>
        <pc:docMk/>
      </pc:docMkLst>
      <pc:sldChg chg="modSp">
        <pc:chgData name="Becht, Jennifer M CIV USN COMSC NORFOLK VA (USA)" userId="S::jennifer.m.becht.civ@us.navy.mil::ed1e1550-ce43-46be-bcfd-5bbd48aa559b" providerId="AD" clId="Web-{1FCFC114-BFD5-421B-A518-A99EEC705E2D}" dt="2023-03-22T17:51:50.233" v="1" actId="1076"/>
        <pc:sldMkLst>
          <pc:docMk/>
          <pc:sldMk cId="185851968" sldId="290"/>
        </pc:sldMkLst>
        <pc:picChg chg="mod">
          <ac:chgData name="Becht, Jennifer M CIV USN COMSC NORFOLK VA (USA)" userId="S::jennifer.m.becht.civ@us.navy.mil::ed1e1550-ce43-46be-bcfd-5bbd48aa559b" providerId="AD" clId="Web-{1FCFC114-BFD5-421B-A518-A99EEC705E2D}" dt="2023-03-22T17:51:50.233" v="1" actId="1076"/>
          <ac:picMkLst>
            <pc:docMk/>
            <pc:sldMk cId="185851968" sldId="290"/>
            <ac:picMk id="11" creationId="{01E6945D-1801-FB4F-2783-000FBF209F02}"/>
          </ac:picMkLst>
        </pc:picChg>
      </pc:sldChg>
      <pc:sldChg chg="addSp delSp modSp">
        <pc:chgData name="Becht, Jennifer M CIV USN COMSC NORFOLK VA (USA)" userId="S::jennifer.m.becht.civ@us.navy.mil::ed1e1550-ce43-46be-bcfd-5bbd48aa559b" providerId="AD" clId="Web-{1FCFC114-BFD5-421B-A518-A99EEC705E2D}" dt="2023-03-22T19:15:03.363" v="35" actId="1076"/>
        <pc:sldMkLst>
          <pc:docMk/>
          <pc:sldMk cId="2601306115" sldId="296"/>
        </pc:sldMkLst>
        <pc:spChg chg="mod">
          <ac:chgData name="Becht, Jennifer M CIV USN COMSC NORFOLK VA (USA)" userId="S::jennifer.m.becht.civ@us.navy.mil::ed1e1550-ce43-46be-bcfd-5bbd48aa559b" providerId="AD" clId="Web-{1FCFC114-BFD5-421B-A518-A99EEC705E2D}" dt="2023-03-22T19:15:03.363" v="35" actId="1076"/>
          <ac:spMkLst>
            <pc:docMk/>
            <pc:sldMk cId="2601306115" sldId="296"/>
            <ac:spMk id="2" creationId="{691DAB03-1391-507A-F0DA-8FE69532C479}"/>
          </ac:spMkLst>
        </pc:spChg>
        <pc:spChg chg="del">
          <ac:chgData name="Becht, Jennifer M CIV USN COMSC NORFOLK VA (USA)" userId="S::jennifer.m.becht.civ@us.navy.mil::ed1e1550-ce43-46be-bcfd-5bbd48aa559b" providerId="AD" clId="Web-{1FCFC114-BFD5-421B-A518-A99EEC705E2D}" dt="2023-03-22T19:11:44.306" v="2"/>
          <ac:spMkLst>
            <pc:docMk/>
            <pc:sldMk cId="2601306115" sldId="296"/>
            <ac:spMk id="3" creationId="{8AF7C5EA-8913-975A-9BA6-260787E2F7E4}"/>
          </ac:spMkLst>
        </pc:spChg>
        <pc:spChg chg="mod">
          <ac:chgData name="Becht, Jennifer M CIV USN COMSC NORFOLK VA (USA)" userId="S::jennifer.m.becht.civ@us.navy.mil::ed1e1550-ce43-46be-bcfd-5bbd48aa559b" providerId="AD" clId="Web-{1FCFC114-BFD5-421B-A518-A99EEC705E2D}" dt="2023-03-22T19:14:58.050" v="34" actId="1076"/>
          <ac:spMkLst>
            <pc:docMk/>
            <pc:sldMk cId="2601306115" sldId="296"/>
            <ac:spMk id="4" creationId="{51275A7E-1A65-565F-1DC8-CA6D13870A60}"/>
          </ac:spMkLst>
        </pc:spChg>
        <pc:spChg chg="del">
          <ac:chgData name="Becht, Jennifer M CIV USN COMSC NORFOLK VA (USA)" userId="S::jennifer.m.becht.civ@us.navy.mil::ed1e1550-ce43-46be-bcfd-5bbd48aa559b" providerId="AD" clId="Web-{1FCFC114-BFD5-421B-A518-A99EEC705E2D}" dt="2023-03-22T19:11:56.666" v="3"/>
          <ac:spMkLst>
            <pc:docMk/>
            <pc:sldMk cId="2601306115" sldId="296"/>
            <ac:spMk id="5" creationId="{D508AFE8-4DCD-86C8-7C5D-7BF15B81D30C}"/>
          </ac:spMkLst>
        </pc:spChg>
        <pc:spChg chg="del">
          <ac:chgData name="Becht, Jennifer M CIV USN COMSC NORFOLK VA (USA)" userId="S::jennifer.m.becht.civ@us.navy.mil::ed1e1550-ce43-46be-bcfd-5bbd48aa559b" providerId="AD" clId="Web-{1FCFC114-BFD5-421B-A518-A99EEC705E2D}" dt="2023-03-22T19:12:45.715" v="4"/>
          <ac:spMkLst>
            <pc:docMk/>
            <pc:sldMk cId="2601306115" sldId="296"/>
            <ac:spMk id="6" creationId="{7B23683A-C6B5-9944-CDAE-ABF804EF08AB}"/>
          </ac:spMkLst>
        </pc:spChg>
        <pc:spChg chg="add del mod">
          <ac:chgData name="Becht, Jennifer M CIV USN COMSC NORFOLK VA (USA)" userId="S::jennifer.m.becht.civ@us.navy.mil::ed1e1550-ce43-46be-bcfd-5bbd48aa559b" providerId="AD" clId="Web-{1FCFC114-BFD5-421B-A518-A99EEC705E2D}" dt="2023-03-22T19:13:25.170" v="10"/>
          <ac:spMkLst>
            <pc:docMk/>
            <pc:sldMk cId="2601306115" sldId="296"/>
            <ac:spMk id="12" creationId="{51E60722-2522-1F58-D517-EB788AA7884B}"/>
          </ac:spMkLst>
        </pc:spChg>
        <pc:spChg chg="add del mod">
          <ac:chgData name="Becht, Jennifer M CIV USN COMSC NORFOLK VA (USA)" userId="S::jennifer.m.becht.civ@us.navy.mil::ed1e1550-ce43-46be-bcfd-5bbd48aa559b" providerId="AD" clId="Web-{1FCFC114-BFD5-421B-A518-A99EEC705E2D}" dt="2023-03-22T19:14:00.922" v="15"/>
          <ac:spMkLst>
            <pc:docMk/>
            <pc:sldMk cId="2601306115" sldId="296"/>
            <ac:spMk id="14" creationId="{3BB32AF3-A3FF-E96F-D18E-D770A5CA3B67}"/>
          </ac:spMkLst>
        </pc:spChg>
        <pc:spChg chg="add mod">
          <ac:chgData name="Becht, Jennifer M CIV USN COMSC NORFOLK VA (USA)" userId="S::jennifer.m.becht.civ@us.navy.mil::ed1e1550-ce43-46be-bcfd-5bbd48aa559b" providerId="AD" clId="Web-{1FCFC114-BFD5-421B-A518-A99EEC705E2D}" dt="2023-03-22T19:13:14.889" v="8"/>
          <ac:spMkLst>
            <pc:docMk/>
            <pc:sldMk cId="2601306115" sldId="296"/>
            <ac:spMk id="16" creationId="{9E45D46C-E965-CEFF-0E1D-4EDBED48044A}"/>
          </ac:spMkLst>
        </pc:spChg>
        <pc:spChg chg="add del mod">
          <ac:chgData name="Becht, Jennifer M CIV USN COMSC NORFOLK VA (USA)" userId="S::jennifer.m.becht.civ@us.navy.mil::ed1e1550-ce43-46be-bcfd-5bbd48aa559b" providerId="AD" clId="Web-{1FCFC114-BFD5-421B-A518-A99EEC705E2D}" dt="2023-03-22T19:14:10.970" v="16"/>
          <ac:spMkLst>
            <pc:docMk/>
            <pc:sldMk cId="2601306115" sldId="296"/>
            <ac:spMk id="19" creationId="{4744C3C6-640E-7B87-1A4D-164A1E25CE79}"/>
          </ac:spMkLst>
        </pc:spChg>
        <pc:spChg chg="add mod">
          <ac:chgData name="Becht, Jennifer M CIV USN COMSC NORFOLK VA (USA)" userId="S::jennifer.m.becht.civ@us.navy.mil::ed1e1550-ce43-46be-bcfd-5bbd48aa559b" providerId="AD" clId="Web-{1FCFC114-BFD5-421B-A518-A99EEC705E2D}" dt="2023-03-22T19:14:20.236" v="17"/>
          <ac:spMkLst>
            <pc:docMk/>
            <pc:sldMk cId="2601306115" sldId="296"/>
            <ac:spMk id="29" creationId="{804CF3C9-B9F2-B26B-BC40-8EFF40EA3031}"/>
          </ac:spMkLst>
        </pc:spChg>
        <pc:graphicFrameChg chg="add del mod ord modGraphic">
          <ac:chgData name="Becht, Jennifer M CIV USN COMSC NORFOLK VA (USA)" userId="S::jennifer.m.becht.civ@us.navy.mil::ed1e1550-ce43-46be-bcfd-5bbd48aa559b" providerId="AD" clId="Web-{1FCFC114-BFD5-421B-A518-A99EEC705E2D}" dt="2023-03-22T19:14:20.236" v="17"/>
          <ac:graphicFrameMkLst>
            <pc:docMk/>
            <pc:sldMk cId="2601306115" sldId="296"/>
            <ac:graphicFrameMk id="21" creationId="{53F442C0-A00C-2052-6FE5-A4C6F6222BFE}"/>
          </ac:graphicFrameMkLst>
        </pc:graphicFrameChg>
        <pc:picChg chg="add del mod ord">
          <ac:chgData name="Becht, Jennifer M CIV USN COMSC NORFOLK VA (USA)" userId="S::jennifer.m.becht.civ@us.navy.mil::ed1e1550-ce43-46be-bcfd-5bbd48aa559b" providerId="AD" clId="Web-{1FCFC114-BFD5-421B-A518-A99EEC705E2D}" dt="2023-03-22T19:13:09.810" v="6"/>
          <ac:picMkLst>
            <pc:docMk/>
            <pc:sldMk cId="2601306115" sldId="296"/>
            <ac:picMk id="7" creationId="{710C8401-4CA9-4B39-2283-4A43926776AC}"/>
          </ac:picMkLst>
        </pc:picChg>
        <pc:picChg chg="add del mod ord">
          <ac:chgData name="Becht, Jennifer M CIV USN COMSC NORFOLK VA (USA)" userId="S::jennifer.m.becht.civ@us.navy.mil::ed1e1550-ce43-46be-bcfd-5bbd48aa559b" providerId="AD" clId="Web-{1FCFC114-BFD5-421B-A518-A99EEC705E2D}" dt="2023-03-22T19:13:14.889" v="8"/>
          <ac:picMkLst>
            <pc:docMk/>
            <pc:sldMk cId="2601306115" sldId="296"/>
            <ac:picMk id="8" creationId="{559BDE5D-6597-CF3F-1355-B8497575B00A}"/>
          </ac:picMkLst>
        </pc:picChg>
        <pc:picChg chg="add del mod ord">
          <ac:chgData name="Becht, Jennifer M CIV USN COMSC NORFOLK VA (USA)" userId="S::jennifer.m.becht.civ@us.navy.mil::ed1e1550-ce43-46be-bcfd-5bbd48aa559b" providerId="AD" clId="Web-{1FCFC114-BFD5-421B-A518-A99EEC705E2D}" dt="2023-03-22T19:13:12.904" v="7"/>
          <ac:picMkLst>
            <pc:docMk/>
            <pc:sldMk cId="2601306115" sldId="296"/>
            <ac:picMk id="9" creationId="{1049E910-2D16-D4C9-8A89-AC7EED48750B}"/>
          </ac:picMkLst>
        </pc:picChg>
        <pc:picChg chg="add del mod">
          <ac:chgData name="Becht, Jennifer M CIV USN COMSC NORFOLK VA (USA)" userId="S::jennifer.m.becht.civ@us.navy.mil::ed1e1550-ce43-46be-bcfd-5bbd48aa559b" providerId="AD" clId="Web-{1FCFC114-BFD5-421B-A518-A99EEC705E2D}" dt="2023-03-22T19:13:17.420" v="9"/>
          <ac:picMkLst>
            <pc:docMk/>
            <pc:sldMk cId="2601306115" sldId="296"/>
            <ac:picMk id="10" creationId="{20EC79DF-DDDF-495D-43E5-D27F2F5BC842}"/>
          </ac:picMkLst>
        </pc:picChg>
        <pc:picChg chg="add del mod ord">
          <ac:chgData name="Becht, Jennifer M CIV USN COMSC NORFOLK VA (USA)" userId="S::jennifer.m.becht.civ@us.navy.mil::ed1e1550-ce43-46be-bcfd-5bbd48aa559b" providerId="AD" clId="Web-{1FCFC114-BFD5-421B-A518-A99EEC705E2D}" dt="2023-03-22T19:13:39.187" v="14"/>
          <ac:picMkLst>
            <pc:docMk/>
            <pc:sldMk cId="2601306115" sldId="296"/>
            <ac:picMk id="17" creationId="{B4E68A85-D759-E1CC-25E7-902540D8F6A9}"/>
          </ac:picMkLst>
        </pc:picChg>
        <pc:picChg chg="add mod ord">
          <ac:chgData name="Becht, Jennifer M CIV USN COMSC NORFOLK VA (USA)" userId="S::jennifer.m.becht.civ@us.navy.mil::ed1e1550-ce43-46be-bcfd-5bbd48aa559b" providerId="AD" clId="Web-{1FCFC114-BFD5-421B-A518-A99EEC705E2D}" dt="2023-03-22T19:14:00.922" v="15"/>
          <ac:picMkLst>
            <pc:docMk/>
            <pc:sldMk cId="2601306115" sldId="296"/>
            <ac:picMk id="20" creationId="{C675237A-9ED3-E76E-FDC1-7A98650100E5}"/>
          </ac:picMkLst>
        </pc:picChg>
      </pc:sldChg>
      <pc:sldChg chg="modSp">
        <pc:chgData name="Becht, Jennifer M CIV USN COMSC NORFOLK VA (USA)" userId="S::jennifer.m.becht.civ@us.navy.mil::ed1e1550-ce43-46be-bcfd-5bbd48aa559b" providerId="AD" clId="Web-{1FCFC114-BFD5-421B-A518-A99EEC705E2D}" dt="2023-03-22T19:24:36.314" v="143" actId="20577"/>
        <pc:sldMkLst>
          <pc:docMk/>
          <pc:sldMk cId="4024484533" sldId="297"/>
        </pc:sldMkLst>
        <pc:spChg chg="mod">
          <ac:chgData name="Becht, Jennifer M CIV USN COMSC NORFOLK VA (USA)" userId="S::jennifer.m.becht.civ@us.navy.mil::ed1e1550-ce43-46be-bcfd-5bbd48aa559b" providerId="AD" clId="Web-{1FCFC114-BFD5-421B-A518-A99EEC705E2D}" dt="2023-03-22T19:24:36.314" v="143" actId="20577"/>
          <ac:spMkLst>
            <pc:docMk/>
            <pc:sldMk cId="4024484533" sldId="297"/>
            <ac:spMk id="2" creationId="{03FD71E7-03D2-D69E-8840-150B48441246}"/>
          </ac:spMkLst>
        </pc:spChg>
        <pc:spChg chg="mod">
          <ac:chgData name="Becht, Jennifer M CIV USN COMSC NORFOLK VA (USA)" userId="S::jennifer.m.becht.civ@us.navy.mil::ed1e1550-ce43-46be-bcfd-5bbd48aa559b" providerId="AD" clId="Web-{1FCFC114-BFD5-421B-A518-A99EEC705E2D}" dt="2023-03-22T19:21:35.086" v="93" actId="20577"/>
          <ac:spMkLst>
            <pc:docMk/>
            <pc:sldMk cId="4024484533" sldId="297"/>
            <ac:spMk id="4" creationId="{1AEF6998-2B82-E8E9-3433-6C7258078F06}"/>
          </ac:spMkLst>
        </pc:spChg>
      </pc:sldChg>
      <pc:sldChg chg="addSp delSp modSp">
        <pc:chgData name="Becht, Jennifer M CIV USN COMSC NORFOLK VA (USA)" userId="S::jennifer.m.becht.civ@us.navy.mil::ed1e1550-ce43-46be-bcfd-5bbd48aa559b" providerId="AD" clId="Web-{1FCFC114-BFD5-421B-A518-A99EEC705E2D}" dt="2023-03-22T17:50:40.326" v="0"/>
        <pc:sldMkLst>
          <pc:docMk/>
          <pc:sldMk cId="2025089491" sldId="306"/>
        </pc:sldMkLst>
        <pc:spChg chg="add mod">
          <ac:chgData name="Becht, Jennifer M CIV USN COMSC NORFOLK VA (USA)" userId="S::jennifer.m.becht.civ@us.navy.mil::ed1e1550-ce43-46be-bcfd-5bbd48aa559b" providerId="AD" clId="Web-{1FCFC114-BFD5-421B-A518-A99EEC705E2D}" dt="2023-03-22T17:50:40.326" v="0"/>
          <ac:spMkLst>
            <pc:docMk/>
            <pc:sldMk cId="2025089491" sldId="306"/>
            <ac:spMk id="3" creationId="{0917318C-F4E7-AF5F-E031-04AC0F7AC575}"/>
          </ac:spMkLst>
        </pc:spChg>
        <pc:picChg chg="del">
          <ac:chgData name="Becht, Jennifer M CIV USN COMSC NORFOLK VA (USA)" userId="S::jennifer.m.becht.civ@us.navy.mil::ed1e1550-ce43-46be-bcfd-5bbd48aa559b" providerId="AD" clId="Web-{1FCFC114-BFD5-421B-A518-A99EEC705E2D}" dt="2023-03-22T17:50:40.326" v="0"/>
          <ac:picMkLst>
            <pc:docMk/>
            <pc:sldMk cId="2025089491" sldId="306"/>
            <ac:picMk id="12" creationId="{F1A34935-8447-A0BC-7CE7-E4E5BFE170ED}"/>
          </ac:picMkLst>
        </pc:picChg>
      </pc:sldChg>
      <pc:sldChg chg="addSp delSp modSp new">
        <pc:chgData name="Becht, Jennifer M CIV USN COMSC NORFOLK VA (USA)" userId="S::jennifer.m.becht.civ@us.navy.mil::ed1e1550-ce43-46be-bcfd-5bbd48aa559b" providerId="AD" clId="Web-{1FCFC114-BFD5-421B-A518-A99EEC705E2D}" dt="2023-03-22T19:20:08.206" v="77" actId="1076"/>
        <pc:sldMkLst>
          <pc:docMk/>
          <pc:sldMk cId="3534985251" sldId="315"/>
        </pc:sldMkLst>
        <pc:spChg chg="del">
          <ac:chgData name="Becht, Jennifer M CIV USN COMSC NORFOLK VA (USA)" userId="S::jennifer.m.becht.civ@us.navy.mil::ed1e1550-ce43-46be-bcfd-5bbd48aa559b" providerId="AD" clId="Web-{1FCFC114-BFD5-421B-A518-A99EEC705E2D}" dt="2023-03-22T19:15:57.053" v="39"/>
          <ac:spMkLst>
            <pc:docMk/>
            <pc:sldMk cId="3534985251" sldId="315"/>
            <ac:spMk id="2" creationId="{528A2EDF-FCB4-6F99-C68E-E5CC188A94D6}"/>
          </ac:spMkLst>
        </pc:spChg>
        <pc:spChg chg="del">
          <ac:chgData name="Becht, Jennifer M CIV USN COMSC NORFOLK VA (USA)" userId="S::jennifer.m.becht.civ@us.navy.mil::ed1e1550-ce43-46be-bcfd-5bbd48aa559b" providerId="AD" clId="Web-{1FCFC114-BFD5-421B-A518-A99EEC705E2D}" dt="2023-03-22T19:15:59.553" v="40"/>
          <ac:spMkLst>
            <pc:docMk/>
            <pc:sldMk cId="3534985251" sldId="315"/>
            <ac:spMk id="3" creationId="{E899C8D4-07C0-A020-E67A-A5D5D13B9BBB}"/>
          </ac:spMkLst>
        </pc:spChg>
        <pc:spChg chg="mod">
          <ac:chgData name="Becht, Jennifer M CIV USN COMSC NORFOLK VA (USA)" userId="S::jennifer.m.becht.civ@us.navy.mil::ed1e1550-ce43-46be-bcfd-5bbd48aa559b" providerId="AD" clId="Web-{1FCFC114-BFD5-421B-A518-A99EEC705E2D}" dt="2023-03-22T19:15:55.287" v="38" actId="20577"/>
          <ac:spMkLst>
            <pc:docMk/>
            <pc:sldMk cId="3534985251" sldId="315"/>
            <ac:spMk id="4" creationId="{8EC82FD4-A96A-71B7-69A3-CE0C73DF4034}"/>
          </ac:spMkLst>
        </pc:spChg>
        <pc:spChg chg="del">
          <ac:chgData name="Becht, Jennifer M CIV USN COMSC NORFOLK VA (USA)" userId="S::jennifer.m.becht.civ@us.navy.mil::ed1e1550-ce43-46be-bcfd-5bbd48aa559b" providerId="AD" clId="Web-{1FCFC114-BFD5-421B-A518-A99EEC705E2D}" dt="2023-03-22T19:16:36.196" v="43"/>
          <ac:spMkLst>
            <pc:docMk/>
            <pc:sldMk cId="3534985251" sldId="315"/>
            <ac:spMk id="5" creationId="{A587C1B0-1281-2629-6EB6-587F252D6F31}"/>
          </ac:spMkLst>
        </pc:spChg>
        <pc:spChg chg="del">
          <ac:chgData name="Becht, Jennifer M CIV USN COMSC NORFOLK VA (USA)" userId="S::jennifer.m.becht.civ@us.navy.mil::ed1e1550-ce43-46be-bcfd-5bbd48aa559b" providerId="AD" clId="Web-{1FCFC114-BFD5-421B-A518-A99EEC705E2D}" dt="2023-03-22T19:17:36.730" v="52"/>
          <ac:spMkLst>
            <pc:docMk/>
            <pc:sldMk cId="3534985251" sldId="315"/>
            <ac:spMk id="6" creationId="{289E96F3-FEE2-4FCD-80B7-94BE027CB29C}"/>
          </ac:spMkLst>
        </pc:spChg>
        <pc:spChg chg="add mod">
          <ac:chgData name="Becht, Jennifer M CIV USN COMSC NORFOLK VA (USA)" userId="S::jennifer.m.becht.civ@us.navy.mil::ed1e1550-ce43-46be-bcfd-5bbd48aa559b" providerId="AD" clId="Web-{1FCFC114-BFD5-421B-A518-A99EEC705E2D}" dt="2023-03-22T19:17:33.620" v="50"/>
          <ac:spMkLst>
            <pc:docMk/>
            <pc:sldMk cId="3534985251" sldId="315"/>
            <ac:spMk id="10" creationId="{579B874D-E393-3E6C-5A10-BFFAC4927AE4}"/>
          </ac:spMkLst>
        </pc:spChg>
        <pc:spChg chg="add mod">
          <ac:chgData name="Becht, Jennifer M CIV USN COMSC NORFOLK VA (USA)" userId="S::jennifer.m.becht.civ@us.navy.mil::ed1e1550-ce43-46be-bcfd-5bbd48aa559b" providerId="AD" clId="Web-{1FCFC114-BFD5-421B-A518-A99EEC705E2D}" dt="2023-03-22T19:17:34.511" v="51"/>
          <ac:spMkLst>
            <pc:docMk/>
            <pc:sldMk cId="3534985251" sldId="315"/>
            <ac:spMk id="12" creationId="{D475B96B-31AA-0DA5-47FD-C0D2CA284440}"/>
          </ac:spMkLst>
        </pc:spChg>
        <pc:picChg chg="add del mod ord">
          <ac:chgData name="Becht, Jennifer M CIV USN COMSC NORFOLK VA (USA)" userId="S::jennifer.m.becht.civ@us.navy.mil::ed1e1550-ce43-46be-bcfd-5bbd48aa559b" providerId="AD" clId="Web-{1FCFC114-BFD5-421B-A518-A99EEC705E2D}" dt="2023-03-22T19:17:34.511" v="51"/>
          <ac:picMkLst>
            <pc:docMk/>
            <pc:sldMk cId="3534985251" sldId="315"/>
            <ac:picMk id="7" creationId="{C304BE2A-DD8C-BA1A-62DD-8EBB1EF7D4B8}"/>
          </ac:picMkLst>
        </pc:picChg>
        <pc:picChg chg="add del mod ord">
          <ac:chgData name="Becht, Jennifer M CIV USN COMSC NORFOLK VA (USA)" userId="S::jennifer.m.becht.civ@us.navy.mil::ed1e1550-ce43-46be-bcfd-5bbd48aa559b" providerId="AD" clId="Web-{1FCFC114-BFD5-421B-A518-A99EEC705E2D}" dt="2023-03-22T19:17:33.620" v="50"/>
          <ac:picMkLst>
            <pc:docMk/>
            <pc:sldMk cId="3534985251" sldId="315"/>
            <ac:picMk id="8" creationId="{1DBF161F-AC00-5E1D-5715-CAEE87F8E3E6}"/>
          </ac:picMkLst>
        </pc:picChg>
        <pc:picChg chg="add mod ord">
          <ac:chgData name="Becht, Jennifer M CIV USN COMSC NORFOLK VA (USA)" userId="S::jennifer.m.becht.civ@us.navy.mil::ed1e1550-ce43-46be-bcfd-5bbd48aa559b" providerId="AD" clId="Web-{1FCFC114-BFD5-421B-A518-A99EEC705E2D}" dt="2023-03-22T19:20:03.675" v="76" actId="14100"/>
          <ac:picMkLst>
            <pc:docMk/>
            <pc:sldMk cId="3534985251" sldId="315"/>
            <ac:picMk id="13" creationId="{4A738B98-CFA7-02CF-B993-F0941C098378}"/>
          </ac:picMkLst>
        </pc:picChg>
        <pc:cxnChg chg="add mod">
          <ac:chgData name="Becht, Jennifer M CIV USN COMSC NORFOLK VA (USA)" userId="S::jennifer.m.becht.civ@us.navy.mil::ed1e1550-ce43-46be-bcfd-5bbd48aa559b" providerId="AD" clId="Web-{1FCFC114-BFD5-421B-A518-A99EEC705E2D}" dt="2023-03-22T19:20:08.206" v="77" actId="1076"/>
          <ac:cxnSpMkLst>
            <pc:docMk/>
            <pc:sldMk cId="3534985251" sldId="315"/>
            <ac:cxnSpMk id="14" creationId="{C6F817D0-893A-01F3-6874-B14EBB34BD47}"/>
          </ac:cxnSpMkLst>
        </pc:cxnChg>
        <pc:cxnChg chg="add mod">
          <ac:chgData name="Becht, Jennifer M CIV USN COMSC NORFOLK VA (USA)" userId="S::jennifer.m.becht.civ@us.navy.mil::ed1e1550-ce43-46be-bcfd-5bbd48aa559b" providerId="AD" clId="Web-{1FCFC114-BFD5-421B-A518-A99EEC705E2D}" dt="2023-03-22T19:19:46.924" v="73"/>
          <ac:cxnSpMkLst>
            <pc:docMk/>
            <pc:sldMk cId="3534985251" sldId="315"/>
            <ac:cxnSpMk id="15" creationId="{0498B56B-A94B-E593-2CB4-EF81AFFB14B9}"/>
          </ac:cxnSpMkLst>
        </pc:cxnChg>
      </pc:sldChg>
      <pc:sldChg chg="modSp new">
        <pc:chgData name="Becht, Jennifer M CIV USN COMSC NORFOLK VA (USA)" userId="S::jennifer.m.becht.civ@us.navy.mil::ed1e1550-ce43-46be-bcfd-5bbd48aa559b" providerId="AD" clId="Web-{1FCFC114-BFD5-421B-A518-A99EEC705E2D}" dt="2023-03-22T19:21:17.960" v="92" actId="20577"/>
        <pc:sldMkLst>
          <pc:docMk/>
          <pc:sldMk cId="3585069137" sldId="316"/>
        </pc:sldMkLst>
        <pc:spChg chg="mod">
          <ac:chgData name="Becht, Jennifer M CIV USN COMSC NORFOLK VA (USA)" userId="S::jennifer.m.becht.civ@us.navy.mil::ed1e1550-ce43-46be-bcfd-5bbd48aa559b" providerId="AD" clId="Web-{1FCFC114-BFD5-421B-A518-A99EEC705E2D}" dt="2023-03-22T19:21:17.960" v="92" actId="20577"/>
          <ac:spMkLst>
            <pc:docMk/>
            <pc:sldMk cId="3585069137" sldId="316"/>
            <ac:spMk id="2" creationId="{DABE711E-E113-B584-5C96-3B46DA4DA03F}"/>
          </ac:spMkLst>
        </pc:spChg>
        <pc:spChg chg="mod">
          <ac:chgData name="Becht, Jennifer M CIV USN COMSC NORFOLK VA (USA)" userId="S::jennifer.m.becht.civ@us.navy.mil::ed1e1550-ce43-46be-bcfd-5bbd48aa559b" providerId="AD" clId="Web-{1FCFC114-BFD5-421B-A518-A99EEC705E2D}" dt="2023-03-22T19:20:29.098" v="79" actId="20577"/>
          <ac:spMkLst>
            <pc:docMk/>
            <pc:sldMk cId="3585069137" sldId="316"/>
            <ac:spMk id="4" creationId="{C9574E12-0FE9-24B3-BD53-5AA659732B69}"/>
          </ac:spMkLst>
        </pc:spChg>
      </pc:sldChg>
      <pc:sldChg chg="modSp new">
        <pc:chgData name="Becht, Jennifer M CIV USN COMSC NORFOLK VA (USA)" userId="S::jennifer.m.becht.civ@us.navy.mil::ed1e1550-ce43-46be-bcfd-5bbd48aa559b" providerId="AD" clId="Web-{1FCFC114-BFD5-421B-A518-A99EEC705E2D}" dt="2023-03-22T19:26:04.209" v="162" actId="20577"/>
        <pc:sldMkLst>
          <pc:docMk/>
          <pc:sldMk cId="1955103747" sldId="317"/>
        </pc:sldMkLst>
        <pc:spChg chg="mod">
          <ac:chgData name="Becht, Jennifer M CIV USN COMSC NORFOLK VA (USA)" userId="S::jennifer.m.becht.civ@us.navy.mil::ed1e1550-ce43-46be-bcfd-5bbd48aa559b" providerId="AD" clId="Web-{1FCFC114-BFD5-421B-A518-A99EEC705E2D}" dt="2023-03-22T19:26:04.209" v="162" actId="20577"/>
          <ac:spMkLst>
            <pc:docMk/>
            <pc:sldMk cId="1955103747" sldId="317"/>
            <ac:spMk id="2" creationId="{EB7CD90E-045A-3D69-BA89-F74C668EA453}"/>
          </ac:spMkLst>
        </pc:spChg>
        <pc:spChg chg="mod">
          <ac:chgData name="Becht, Jennifer M CIV USN COMSC NORFOLK VA (USA)" userId="S::jennifer.m.becht.civ@us.navy.mil::ed1e1550-ce43-46be-bcfd-5bbd48aa559b" providerId="AD" clId="Web-{1FCFC114-BFD5-421B-A518-A99EEC705E2D}" dt="2023-03-22T19:24:52.518" v="145" actId="20577"/>
          <ac:spMkLst>
            <pc:docMk/>
            <pc:sldMk cId="1955103747" sldId="317"/>
            <ac:spMk id="4" creationId="{27D81035-0658-B169-5920-34DF59CC19E2}"/>
          </ac:spMkLst>
        </pc:spChg>
      </pc:sldChg>
      <pc:sldChg chg="modSp new">
        <pc:chgData name="Becht, Jennifer M CIV USN COMSC NORFOLK VA (USA)" userId="S::jennifer.m.becht.civ@us.navy.mil::ed1e1550-ce43-46be-bcfd-5bbd48aa559b" providerId="AD" clId="Web-{1FCFC114-BFD5-421B-A518-A99EEC705E2D}" dt="2023-03-22T19:27:44.776" v="176" actId="20577"/>
        <pc:sldMkLst>
          <pc:docMk/>
          <pc:sldMk cId="3750850950" sldId="318"/>
        </pc:sldMkLst>
        <pc:spChg chg="mod">
          <ac:chgData name="Becht, Jennifer M CIV USN COMSC NORFOLK VA (USA)" userId="S::jennifer.m.becht.civ@us.navy.mil::ed1e1550-ce43-46be-bcfd-5bbd48aa559b" providerId="AD" clId="Web-{1FCFC114-BFD5-421B-A518-A99EEC705E2D}" dt="2023-03-22T19:27:44.776" v="176" actId="20577"/>
          <ac:spMkLst>
            <pc:docMk/>
            <pc:sldMk cId="3750850950" sldId="318"/>
            <ac:spMk id="2" creationId="{C1198C25-C4FD-D1EF-EAB2-BD044207637D}"/>
          </ac:spMkLst>
        </pc:spChg>
        <pc:spChg chg="mod">
          <ac:chgData name="Becht, Jennifer M CIV USN COMSC NORFOLK VA (USA)" userId="S::jennifer.m.becht.civ@us.navy.mil::ed1e1550-ce43-46be-bcfd-5bbd48aa559b" providerId="AD" clId="Web-{1FCFC114-BFD5-421B-A518-A99EEC705E2D}" dt="2023-03-22T19:26:41.586" v="165" actId="20577"/>
          <ac:spMkLst>
            <pc:docMk/>
            <pc:sldMk cId="3750850950" sldId="318"/>
            <ac:spMk id="4" creationId="{65225281-071C-6D7B-610F-107FB4DA8CC6}"/>
          </ac:spMkLst>
        </pc:spChg>
      </pc:sldChg>
      <pc:sldChg chg="modSp new ord">
        <pc:chgData name="Becht, Jennifer M CIV USN COMSC NORFOLK VA (USA)" userId="S::jennifer.m.becht.civ@us.navy.mil::ed1e1550-ce43-46be-bcfd-5bbd48aa559b" providerId="AD" clId="Web-{1FCFC114-BFD5-421B-A518-A99EEC705E2D}" dt="2023-03-22T19:29:21.875" v="204"/>
        <pc:sldMkLst>
          <pc:docMk/>
          <pc:sldMk cId="78599154" sldId="319"/>
        </pc:sldMkLst>
        <pc:spChg chg="mod">
          <ac:chgData name="Becht, Jennifer M CIV USN COMSC NORFOLK VA (USA)" userId="S::jennifer.m.becht.civ@us.navy.mil::ed1e1550-ce43-46be-bcfd-5bbd48aa559b" providerId="AD" clId="Web-{1FCFC114-BFD5-421B-A518-A99EEC705E2D}" dt="2023-03-22T19:29:13.984" v="203" actId="20577"/>
          <ac:spMkLst>
            <pc:docMk/>
            <pc:sldMk cId="78599154" sldId="319"/>
            <ac:spMk id="2" creationId="{90097577-065F-69C5-720C-58321BB899FC}"/>
          </ac:spMkLst>
        </pc:spChg>
        <pc:spChg chg="mod">
          <ac:chgData name="Becht, Jennifer M CIV USN COMSC NORFOLK VA (USA)" userId="S::jennifer.m.becht.civ@us.navy.mil::ed1e1550-ce43-46be-bcfd-5bbd48aa559b" providerId="AD" clId="Web-{1FCFC114-BFD5-421B-A518-A99EEC705E2D}" dt="2023-03-22T19:27:53.230" v="178" actId="20577"/>
          <ac:spMkLst>
            <pc:docMk/>
            <pc:sldMk cId="78599154" sldId="319"/>
            <ac:spMk id="4" creationId="{2C55CD27-2A64-773B-9A37-2C86AABFA868}"/>
          </ac:spMkLst>
        </pc:spChg>
      </pc:sldChg>
      <pc:sldChg chg="modSp new">
        <pc:chgData name="Becht, Jennifer M CIV USN COMSC NORFOLK VA (USA)" userId="S::jennifer.m.becht.civ@us.navy.mil::ed1e1550-ce43-46be-bcfd-5bbd48aa559b" providerId="AD" clId="Web-{1FCFC114-BFD5-421B-A518-A99EEC705E2D}" dt="2023-03-22T19:31:04.740" v="230" actId="20577"/>
        <pc:sldMkLst>
          <pc:docMk/>
          <pc:sldMk cId="3472582994" sldId="320"/>
        </pc:sldMkLst>
        <pc:spChg chg="mod">
          <ac:chgData name="Becht, Jennifer M CIV USN COMSC NORFOLK VA (USA)" userId="S::jennifer.m.becht.civ@us.navy.mil::ed1e1550-ce43-46be-bcfd-5bbd48aa559b" providerId="AD" clId="Web-{1FCFC114-BFD5-421B-A518-A99EEC705E2D}" dt="2023-03-22T19:31:04.740" v="230" actId="20577"/>
          <ac:spMkLst>
            <pc:docMk/>
            <pc:sldMk cId="3472582994" sldId="320"/>
            <ac:spMk id="2" creationId="{BF59D1F7-508B-23C8-6B85-056700E88300}"/>
          </ac:spMkLst>
        </pc:spChg>
        <pc:spChg chg="mod">
          <ac:chgData name="Becht, Jennifer M CIV USN COMSC NORFOLK VA (USA)" userId="S::jennifer.m.becht.civ@us.navy.mil::ed1e1550-ce43-46be-bcfd-5bbd48aa559b" providerId="AD" clId="Web-{1FCFC114-BFD5-421B-A518-A99EEC705E2D}" dt="2023-03-22T19:29:55.470" v="207" actId="20577"/>
          <ac:spMkLst>
            <pc:docMk/>
            <pc:sldMk cId="3472582994" sldId="320"/>
            <ac:spMk id="4" creationId="{E901A652-FDE0-A5DD-11AC-06735F6A5F45}"/>
          </ac:spMkLst>
        </pc:spChg>
      </pc:sldChg>
      <pc:sldChg chg="modSp new">
        <pc:chgData name="Becht, Jennifer M CIV USN COMSC NORFOLK VA (USA)" userId="S::jennifer.m.becht.civ@us.navy.mil::ed1e1550-ce43-46be-bcfd-5bbd48aa559b" providerId="AD" clId="Web-{1FCFC114-BFD5-421B-A518-A99EEC705E2D}" dt="2023-03-22T19:32:22.388" v="251" actId="20577"/>
        <pc:sldMkLst>
          <pc:docMk/>
          <pc:sldMk cId="214040921" sldId="321"/>
        </pc:sldMkLst>
        <pc:spChg chg="mod">
          <ac:chgData name="Becht, Jennifer M CIV USN COMSC NORFOLK VA (USA)" userId="S::jennifer.m.becht.civ@us.navy.mil::ed1e1550-ce43-46be-bcfd-5bbd48aa559b" providerId="AD" clId="Web-{1FCFC114-BFD5-421B-A518-A99EEC705E2D}" dt="2023-03-22T19:32:22.388" v="251" actId="20577"/>
          <ac:spMkLst>
            <pc:docMk/>
            <pc:sldMk cId="214040921" sldId="321"/>
            <ac:spMk id="2" creationId="{7288E02B-5B69-182B-6D45-B0558CA13A21}"/>
          </ac:spMkLst>
        </pc:spChg>
        <pc:spChg chg="mod">
          <ac:chgData name="Becht, Jennifer M CIV USN COMSC NORFOLK VA (USA)" userId="S::jennifer.m.becht.civ@us.navy.mil::ed1e1550-ce43-46be-bcfd-5bbd48aa559b" providerId="AD" clId="Web-{1FCFC114-BFD5-421B-A518-A99EEC705E2D}" dt="2023-03-22T19:31:16.146" v="232" actId="20577"/>
          <ac:spMkLst>
            <pc:docMk/>
            <pc:sldMk cId="214040921" sldId="321"/>
            <ac:spMk id="4" creationId="{5D22E884-1D25-2C73-B82F-03658EE0E868}"/>
          </ac:spMkLst>
        </pc:spChg>
      </pc:sldChg>
      <pc:sldChg chg="modSp new">
        <pc:chgData name="Becht, Jennifer M CIV USN COMSC NORFOLK VA (USA)" userId="S::jennifer.m.becht.civ@us.navy.mil::ed1e1550-ce43-46be-bcfd-5bbd48aa559b" providerId="AD" clId="Web-{1FCFC114-BFD5-421B-A518-A99EEC705E2D}" dt="2023-03-22T19:32:58.698" v="261" actId="20577"/>
        <pc:sldMkLst>
          <pc:docMk/>
          <pc:sldMk cId="1946658338" sldId="322"/>
        </pc:sldMkLst>
        <pc:spChg chg="mod">
          <ac:chgData name="Becht, Jennifer M CIV USN COMSC NORFOLK VA (USA)" userId="S::jennifer.m.becht.civ@us.navy.mil::ed1e1550-ce43-46be-bcfd-5bbd48aa559b" providerId="AD" clId="Web-{1FCFC114-BFD5-421B-A518-A99EEC705E2D}" dt="2023-03-22T19:32:58.698" v="261" actId="20577"/>
          <ac:spMkLst>
            <pc:docMk/>
            <pc:sldMk cId="1946658338" sldId="322"/>
            <ac:spMk id="2" creationId="{9E141DBE-542B-EA2E-33A1-8E175D50D8C9}"/>
          </ac:spMkLst>
        </pc:spChg>
        <pc:spChg chg="mod">
          <ac:chgData name="Becht, Jennifer M CIV USN COMSC NORFOLK VA (USA)" userId="S::jennifer.m.becht.civ@us.navy.mil::ed1e1550-ce43-46be-bcfd-5bbd48aa559b" providerId="AD" clId="Web-{1FCFC114-BFD5-421B-A518-A99EEC705E2D}" dt="2023-03-22T19:32:35.666" v="253" actId="20577"/>
          <ac:spMkLst>
            <pc:docMk/>
            <pc:sldMk cId="1946658338" sldId="322"/>
            <ac:spMk id="4" creationId="{B433F0A4-AE55-FBBE-8E2B-A2E6E9714C41}"/>
          </ac:spMkLst>
        </pc:spChg>
      </pc:sldChg>
    </pc:docChg>
  </pc:docChgLst>
  <pc:docChgLst>
    <pc:chgData name="Wojeck, Steffen James CIV USN COMSC NORFOLK VA (USA)" userId="S::steffen.j.wojeck.civ@us.navy.mil::c0e08b15-ce11-48a8-a0b9-6da419ca5f32" providerId="AD" clId="Web-{0CD86725-8131-42B7-8509-DF9B8F27F85B}"/>
    <pc:docChg chg="modSld">
      <pc:chgData name="Wojeck, Steffen James CIV USN COMSC NORFOLK VA (USA)" userId="S::steffen.j.wojeck.civ@us.navy.mil::c0e08b15-ce11-48a8-a0b9-6da419ca5f32" providerId="AD" clId="Web-{0CD86725-8131-42B7-8509-DF9B8F27F85B}" dt="2023-03-23T18:02:18.241" v="227" actId="1076"/>
      <pc:docMkLst>
        <pc:docMk/>
      </pc:docMkLst>
      <pc:sldChg chg="modSp">
        <pc:chgData name="Wojeck, Steffen James CIV USN COMSC NORFOLK VA (USA)" userId="S::steffen.j.wojeck.civ@us.navy.mil::c0e08b15-ce11-48a8-a0b9-6da419ca5f32" providerId="AD" clId="Web-{0CD86725-8131-42B7-8509-DF9B8F27F85B}" dt="2023-03-23T16:16:57.598" v="2" actId="1076"/>
        <pc:sldMkLst>
          <pc:docMk/>
          <pc:sldMk cId="2662887098" sldId="289"/>
        </pc:sldMkLst>
        <pc:picChg chg="mod">
          <ac:chgData name="Wojeck, Steffen James CIV USN COMSC NORFOLK VA (USA)" userId="S::steffen.j.wojeck.civ@us.navy.mil::c0e08b15-ce11-48a8-a0b9-6da419ca5f32" providerId="AD" clId="Web-{0CD86725-8131-42B7-8509-DF9B8F27F85B}" dt="2023-03-23T16:16:57.598" v="2" actId="1076"/>
          <ac:picMkLst>
            <pc:docMk/>
            <pc:sldMk cId="2662887098" sldId="289"/>
            <ac:picMk id="8" creationId="{A77BF923-AC87-57FC-2196-226D676034AE}"/>
          </ac:picMkLst>
        </pc:picChg>
        <pc:picChg chg="mod">
          <ac:chgData name="Wojeck, Steffen James CIV USN COMSC NORFOLK VA (USA)" userId="S::steffen.j.wojeck.civ@us.navy.mil::c0e08b15-ce11-48a8-a0b9-6da419ca5f32" providerId="AD" clId="Web-{0CD86725-8131-42B7-8509-DF9B8F27F85B}" dt="2023-03-23T16:16:55.926" v="1" actId="1076"/>
          <ac:picMkLst>
            <pc:docMk/>
            <pc:sldMk cId="2662887098" sldId="289"/>
            <ac:picMk id="11" creationId="{F93A1310-3FB4-07BD-9EDC-124638CCB633}"/>
          </ac:picMkLst>
        </pc:picChg>
      </pc:sldChg>
      <pc:sldChg chg="addSp delSp modSp">
        <pc:chgData name="Wojeck, Steffen James CIV USN COMSC NORFOLK VA (USA)" userId="S::steffen.j.wojeck.civ@us.navy.mil::c0e08b15-ce11-48a8-a0b9-6da419ca5f32" providerId="AD" clId="Web-{0CD86725-8131-42B7-8509-DF9B8F27F85B}" dt="2023-03-23T17:20:24.662" v="7"/>
        <pc:sldMkLst>
          <pc:docMk/>
          <pc:sldMk cId="3622583424" sldId="291"/>
        </pc:sldMkLst>
        <pc:spChg chg="mod">
          <ac:chgData name="Wojeck, Steffen James CIV USN COMSC NORFOLK VA (USA)" userId="S::steffen.j.wojeck.civ@us.navy.mil::c0e08b15-ce11-48a8-a0b9-6da419ca5f32" providerId="AD" clId="Web-{0CD86725-8131-42B7-8509-DF9B8F27F85B}" dt="2023-03-23T17:03:17.634" v="5" actId="20577"/>
          <ac:spMkLst>
            <pc:docMk/>
            <pc:sldMk cId="3622583424" sldId="291"/>
            <ac:spMk id="2" creationId="{9B7488AC-0A4A-5EFE-5F62-9F6412292DB1}"/>
          </ac:spMkLst>
        </pc:spChg>
        <pc:picChg chg="del mod">
          <ac:chgData name="Wojeck, Steffen James CIV USN COMSC NORFOLK VA (USA)" userId="S::steffen.j.wojeck.civ@us.navy.mil::c0e08b15-ce11-48a8-a0b9-6da419ca5f32" providerId="AD" clId="Web-{0CD86725-8131-42B7-8509-DF9B8F27F85B}" dt="2023-03-23T17:20:24.662" v="7"/>
          <ac:picMkLst>
            <pc:docMk/>
            <pc:sldMk cId="3622583424" sldId="291"/>
            <ac:picMk id="11" creationId="{A8BB2925-2562-1DBA-C881-44AF19C44D73}"/>
          </ac:picMkLst>
        </pc:picChg>
        <pc:picChg chg="add mod">
          <ac:chgData name="Wojeck, Steffen James CIV USN COMSC NORFOLK VA (USA)" userId="S::steffen.j.wojeck.civ@us.navy.mil::c0e08b15-ce11-48a8-a0b9-6da419ca5f32" providerId="AD" clId="Web-{0CD86725-8131-42B7-8509-DF9B8F27F85B}" dt="2023-03-23T17:01:48.836" v="4" actId="1076"/>
          <ac:picMkLst>
            <pc:docMk/>
            <pc:sldMk cId="3622583424" sldId="291"/>
            <ac:picMk id="14" creationId="{51A5C852-8806-E89F-FF2A-AC4314AABF13}"/>
          </ac:picMkLst>
        </pc:picChg>
      </pc:sldChg>
      <pc:sldChg chg="modSp">
        <pc:chgData name="Wojeck, Steffen James CIV USN COMSC NORFOLK VA (USA)" userId="S::steffen.j.wojeck.civ@us.navy.mil::c0e08b15-ce11-48a8-a0b9-6da419ca5f32" providerId="AD" clId="Web-{0CD86725-8131-42B7-8509-DF9B8F27F85B}" dt="2023-03-23T18:02:18.241" v="227" actId="1076"/>
        <pc:sldMkLst>
          <pc:docMk/>
          <pc:sldMk cId="3191503985" sldId="292"/>
        </pc:sldMkLst>
        <pc:spChg chg="mod">
          <ac:chgData name="Wojeck, Steffen James CIV USN COMSC NORFOLK VA (USA)" userId="S::steffen.j.wojeck.civ@us.navy.mil::c0e08b15-ce11-48a8-a0b9-6da419ca5f32" providerId="AD" clId="Web-{0CD86725-8131-42B7-8509-DF9B8F27F85B}" dt="2023-03-23T18:02:17.475" v="226" actId="20577"/>
          <ac:spMkLst>
            <pc:docMk/>
            <pc:sldMk cId="3191503985" sldId="292"/>
            <ac:spMk id="2" creationId="{6553B5E2-7A9D-2FC2-94C0-084E07184015}"/>
          </ac:spMkLst>
        </pc:spChg>
        <pc:picChg chg="mod modCrop">
          <ac:chgData name="Wojeck, Steffen James CIV USN COMSC NORFOLK VA (USA)" userId="S::steffen.j.wojeck.civ@us.navy.mil::c0e08b15-ce11-48a8-a0b9-6da419ca5f32" providerId="AD" clId="Web-{0CD86725-8131-42B7-8509-DF9B8F27F85B}" dt="2023-03-23T17:43:12.288" v="14" actId="1076"/>
          <ac:picMkLst>
            <pc:docMk/>
            <pc:sldMk cId="3191503985" sldId="292"/>
            <ac:picMk id="7" creationId="{5EFE6316-6ED2-D06D-81C6-8502BF04B009}"/>
          </ac:picMkLst>
        </pc:picChg>
        <pc:picChg chg="mod">
          <ac:chgData name="Wojeck, Steffen James CIV USN COMSC NORFOLK VA (USA)" userId="S::steffen.j.wojeck.civ@us.navy.mil::c0e08b15-ce11-48a8-a0b9-6da419ca5f32" providerId="AD" clId="Web-{0CD86725-8131-42B7-8509-DF9B8F27F85B}" dt="2023-03-23T18:02:18.241" v="227" actId="1076"/>
          <ac:picMkLst>
            <pc:docMk/>
            <pc:sldMk cId="3191503985" sldId="292"/>
            <ac:picMk id="9" creationId="{D4E4C8F6-F7DE-2960-A0F9-BA3FC4E1DA4A}"/>
          </ac:picMkLst>
        </pc:picChg>
      </pc:sldChg>
      <pc:sldChg chg="addSp modSp">
        <pc:chgData name="Wojeck, Steffen James CIV USN COMSC NORFOLK VA (USA)" userId="S::steffen.j.wojeck.civ@us.navy.mil::c0e08b15-ce11-48a8-a0b9-6da419ca5f32" providerId="AD" clId="Web-{0CD86725-8131-42B7-8509-DF9B8F27F85B}" dt="2023-03-23T17:38:38.222" v="11"/>
        <pc:sldMkLst>
          <pc:docMk/>
          <pc:sldMk cId="2901800190" sldId="323"/>
        </pc:sldMkLst>
        <pc:picChg chg="add mod modCrop">
          <ac:chgData name="Wojeck, Steffen James CIV USN COMSC NORFOLK VA (USA)" userId="S::steffen.j.wojeck.civ@us.navy.mil::c0e08b15-ce11-48a8-a0b9-6da419ca5f32" providerId="AD" clId="Web-{0CD86725-8131-42B7-8509-DF9B8F27F85B}" dt="2023-03-23T17:38:38.222" v="11"/>
          <ac:picMkLst>
            <pc:docMk/>
            <pc:sldMk cId="2901800190" sldId="323"/>
            <ac:picMk id="3" creationId="{01E8BA47-F603-439B-A389-7C16B2BBE602}"/>
          </ac:picMkLst>
        </pc:picChg>
      </pc:sldChg>
    </pc:docChg>
  </pc:docChgLst>
  <pc:docChgLst>
    <pc:chgData name="Vo, Thanh-Long D CIV USN COMSC NORFOLK VA (USA)" userId="S::thanh-long.d.vo.civ@us.navy.mil::4c8b7eda-34ca-418b-b74c-d6501d3f0ac3" providerId="AD" clId="Web-{2D0AB276-29E8-463A-A8B7-F4B75B9FC8F2}"/>
    <pc:docChg chg="modSld">
      <pc:chgData name="Vo, Thanh-Long D CIV USN COMSC NORFOLK VA (USA)" userId="S::thanh-long.d.vo.civ@us.navy.mil::4c8b7eda-34ca-418b-b74c-d6501d3f0ac3" providerId="AD" clId="Web-{2D0AB276-29E8-463A-A8B7-F4B75B9FC8F2}" dt="2023-03-23T17:57:07.415" v="5" actId="1076"/>
      <pc:docMkLst>
        <pc:docMk/>
      </pc:docMkLst>
      <pc:sldChg chg="addSp delSp modSp">
        <pc:chgData name="Vo, Thanh-Long D CIV USN COMSC NORFOLK VA (USA)" userId="S::thanh-long.d.vo.civ@us.navy.mil::4c8b7eda-34ca-418b-b74c-d6501d3f0ac3" providerId="AD" clId="Web-{2D0AB276-29E8-463A-A8B7-F4B75B9FC8F2}" dt="2023-03-23T17:57:07.415" v="5" actId="1076"/>
        <pc:sldMkLst>
          <pc:docMk/>
          <pc:sldMk cId="3191503985" sldId="292"/>
        </pc:sldMkLst>
        <pc:spChg chg="add del mod">
          <ac:chgData name="Vo, Thanh-Long D CIV USN COMSC NORFOLK VA (USA)" userId="S::thanh-long.d.vo.civ@us.navy.mil::4c8b7eda-34ca-418b-b74c-d6501d3f0ac3" providerId="AD" clId="Web-{2D0AB276-29E8-463A-A8B7-F4B75B9FC8F2}" dt="2023-03-23T17:56:57.321" v="1"/>
          <ac:spMkLst>
            <pc:docMk/>
            <pc:sldMk cId="3191503985" sldId="292"/>
            <ac:spMk id="6" creationId="{93BD22BC-2DDB-C913-2E7B-BBDC4CA463EB}"/>
          </ac:spMkLst>
        </pc:spChg>
        <pc:picChg chg="del">
          <ac:chgData name="Vo, Thanh-Long D CIV USN COMSC NORFOLK VA (USA)" userId="S::thanh-long.d.vo.civ@us.navy.mil::4c8b7eda-34ca-418b-b74c-d6501d3f0ac3" providerId="AD" clId="Web-{2D0AB276-29E8-463A-A8B7-F4B75B9FC8F2}" dt="2023-03-23T17:56:46.384" v="0"/>
          <ac:picMkLst>
            <pc:docMk/>
            <pc:sldMk cId="3191503985" sldId="292"/>
            <ac:picMk id="7" creationId="{5EFE6316-6ED2-D06D-81C6-8502BF04B009}"/>
          </ac:picMkLst>
        </pc:picChg>
        <pc:picChg chg="add mod ord">
          <ac:chgData name="Vo, Thanh-Long D CIV USN COMSC NORFOLK VA (USA)" userId="S::thanh-long.d.vo.civ@us.navy.mil::4c8b7eda-34ca-418b-b74c-d6501d3f0ac3" providerId="AD" clId="Web-{2D0AB276-29E8-463A-A8B7-F4B75B9FC8F2}" dt="2023-03-23T17:57:07.415" v="5" actId="1076"/>
          <ac:picMkLst>
            <pc:docMk/>
            <pc:sldMk cId="3191503985" sldId="292"/>
            <ac:picMk id="9" creationId="{D4E4C8F6-F7DE-2960-A0F9-BA3FC4E1DA4A}"/>
          </ac:picMkLst>
        </pc:picChg>
      </pc:sldChg>
    </pc:docChg>
  </pc:docChgLst>
  <pc:docChgLst>
    <pc:chgData name="Scott, Nickolas L CIV USN COMSC NORFOLK VA (USA)" userId="S::nickolas.l.scott.civ@us.navy.mil::3b78d67f-9855-485d-b802-6b74dc66e0ac" providerId="AD" clId="Web-{D1B5FFCE-C18F-CE81-EF38-205D34E55F7C}"/>
    <pc:docChg chg="modSld sldOrd">
      <pc:chgData name="Scott, Nickolas L CIV USN COMSC NORFOLK VA (USA)" userId="S::nickolas.l.scott.civ@us.navy.mil::3b78d67f-9855-485d-b802-6b74dc66e0ac" providerId="AD" clId="Web-{D1B5FFCE-C18F-CE81-EF38-205D34E55F7C}" dt="2023-04-14T16:58:28.170" v="1882"/>
      <pc:docMkLst>
        <pc:docMk/>
      </pc:docMkLst>
      <pc:sldChg chg="modSp addCm modCm">
        <pc:chgData name="Scott, Nickolas L CIV USN COMSC NORFOLK VA (USA)" userId="S::nickolas.l.scott.civ@us.navy.mil::3b78d67f-9855-485d-b802-6b74dc66e0ac" providerId="AD" clId="Web-{D1B5FFCE-C18F-CE81-EF38-205D34E55F7C}" dt="2023-04-14T16:33:39.488" v="1877" actId="20577"/>
        <pc:sldMkLst>
          <pc:docMk/>
          <pc:sldMk cId="518994605" sldId="340"/>
        </pc:sldMkLst>
        <pc:spChg chg="mod">
          <ac:chgData name="Scott, Nickolas L CIV USN COMSC NORFOLK VA (USA)" userId="S::nickolas.l.scott.civ@us.navy.mil::3b78d67f-9855-485d-b802-6b74dc66e0ac" providerId="AD" clId="Web-{D1B5FFCE-C18F-CE81-EF38-205D34E55F7C}" dt="2023-04-14T16:33:39.488" v="1877" actId="20577"/>
          <ac:spMkLst>
            <pc:docMk/>
            <pc:sldMk cId="518994605" sldId="340"/>
            <ac:spMk id="2" creationId="{69C196CE-1622-20DF-0817-5A3C85858AB3}"/>
          </ac:spMkLst>
        </pc:spChg>
      </pc:sldChg>
      <pc:sldChg chg="addSp delSp modSp ord">
        <pc:chgData name="Scott, Nickolas L CIV USN COMSC NORFOLK VA (USA)" userId="S::nickolas.l.scott.civ@us.navy.mil::3b78d67f-9855-485d-b802-6b74dc66e0ac" providerId="AD" clId="Web-{D1B5FFCE-C18F-CE81-EF38-205D34E55F7C}" dt="2023-04-14T16:41:14.198" v="1881" actId="20577"/>
        <pc:sldMkLst>
          <pc:docMk/>
          <pc:sldMk cId="1579816818" sldId="342"/>
        </pc:sldMkLst>
        <pc:spChg chg="mod">
          <ac:chgData name="Scott, Nickolas L CIV USN COMSC NORFOLK VA (USA)" userId="S::nickolas.l.scott.civ@us.navy.mil::3b78d67f-9855-485d-b802-6b74dc66e0ac" providerId="AD" clId="Web-{D1B5FFCE-C18F-CE81-EF38-205D34E55F7C}" dt="2023-04-14T16:41:14.198" v="1881" actId="20577"/>
          <ac:spMkLst>
            <pc:docMk/>
            <pc:sldMk cId="1579816818" sldId="342"/>
            <ac:spMk id="2" creationId="{E65D5520-2188-E69F-B1FC-707C4CAE6A75}"/>
          </ac:spMkLst>
        </pc:spChg>
        <pc:spChg chg="mod">
          <ac:chgData name="Scott, Nickolas L CIV USN COMSC NORFOLK VA (USA)" userId="S::nickolas.l.scott.civ@us.navy.mil::3b78d67f-9855-485d-b802-6b74dc66e0ac" providerId="AD" clId="Web-{D1B5FFCE-C18F-CE81-EF38-205D34E55F7C}" dt="2023-04-14T15:10:29.640" v="1676" actId="20577"/>
          <ac:spMkLst>
            <pc:docMk/>
            <pc:sldMk cId="1579816818" sldId="342"/>
            <ac:spMk id="4" creationId="{E0AA48FD-041B-77A1-48E1-D38F03848EC3}"/>
          </ac:spMkLst>
        </pc:spChg>
        <pc:spChg chg="del">
          <ac:chgData name="Scott, Nickolas L CIV USN COMSC NORFOLK VA (USA)" userId="S::nickolas.l.scott.civ@us.navy.mil::3b78d67f-9855-485d-b802-6b74dc66e0ac" providerId="AD" clId="Web-{D1B5FFCE-C18F-CE81-EF38-205D34E55F7C}" dt="2023-04-14T15:01:46.897" v="1110"/>
          <ac:spMkLst>
            <pc:docMk/>
            <pc:sldMk cId="1579816818" sldId="342"/>
            <ac:spMk id="5" creationId="{784EDA84-B1F4-9551-FB0C-99C6CD68E3B7}"/>
          </ac:spMkLst>
        </pc:spChg>
        <pc:spChg chg="del mod">
          <ac:chgData name="Scott, Nickolas L CIV USN COMSC NORFOLK VA (USA)" userId="S::nickolas.l.scott.civ@us.navy.mil::3b78d67f-9855-485d-b802-6b74dc66e0ac" providerId="AD" clId="Web-{D1B5FFCE-C18F-CE81-EF38-205D34E55F7C}" dt="2023-04-14T15:02:03.913" v="1116"/>
          <ac:spMkLst>
            <pc:docMk/>
            <pc:sldMk cId="1579816818" sldId="342"/>
            <ac:spMk id="6" creationId="{59CE8B05-3359-6A78-B9B2-E259F3F5203D}"/>
          </ac:spMkLst>
        </pc:spChg>
        <pc:graphicFrameChg chg="add mod ord modGraphic">
          <ac:chgData name="Scott, Nickolas L CIV USN COMSC NORFOLK VA (USA)" userId="S::nickolas.l.scott.civ@us.navy.mil::3b78d67f-9855-485d-b802-6b74dc66e0ac" providerId="AD" clId="Web-{D1B5FFCE-C18F-CE81-EF38-205D34E55F7C}" dt="2023-04-14T16:26:01.981" v="1840" actId="1076"/>
          <ac:graphicFrameMkLst>
            <pc:docMk/>
            <pc:sldMk cId="1579816818" sldId="342"/>
            <ac:graphicFrameMk id="3" creationId="{DB876852-D403-5B45-780A-5F38B5B20923}"/>
          </ac:graphicFrameMkLst>
        </pc:graphicFrameChg>
      </pc:sldChg>
      <pc:sldChg chg="addCm modCm">
        <pc:chgData name="Scott, Nickolas L CIV USN COMSC NORFOLK VA (USA)" userId="S::nickolas.l.scott.civ@us.navy.mil::3b78d67f-9855-485d-b802-6b74dc66e0ac" providerId="AD" clId="Web-{D1B5FFCE-C18F-CE81-EF38-205D34E55F7C}" dt="2023-04-14T16:58:28.170" v="1882"/>
        <pc:sldMkLst>
          <pc:docMk/>
          <pc:sldMk cId="3590547637" sldId="345"/>
        </pc:sldMkLst>
      </pc:sldChg>
    </pc:docChg>
  </pc:docChgLst>
  <pc:docChgLst>
    <pc:chgData name="Becht, Jennifer M CIV USN COMSC NORFOLK VA (USA)" userId="S::jennifer.m.becht.civ@us.navy.mil::ed1e1550-ce43-46be-bcfd-5bbd48aa559b" providerId="AD" clId="Web-{F6A4C5E0-2E8D-4722-97D6-40C18681D928}"/>
    <pc:docChg chg="modSld">
      <pc:chgData name="Becht, Jennifer M CIV USN COMSC NORFOLK VA (USA)" userId="S::jennifer.m.becht.civ@us.navy.mil::ed1e1550-ce43-46be-bcfd-5bbd48aa559b" providerId="AD" clId="Web-{F6A4C5E0-2E8D-4722-97D6-40C18681D928}" dt="2023-04-04T16:51:34.673" v="7" actId="1076"/>
      <pc:docMkLst>
        <pc:docMk/>
      </pc:docMkLst>
      <pc:sldChg chg="addSp delSp modSp">
        <pc:chgData name="Becht, Jennifer M CIV USN COMSC NORFOLK VA (USA)" userId="S::jennifer.m.becht.civ@us.navy.mil::ed1e1550-ce43-46be-bcfd-5bbd48aa559b" providerId="AD" clId="Web-{F6A4C5E0-2E8D-4722-97D6-40C18681D928}" dt="2023-04-04T16:51:34.673" v="7" actId="1076"/>
        <pc:sldMkLst>
          <pc:docMk/>
          <pc:sldMk cId="2827481250" sldId="338"/>
        </pc:sldMkLst>
        <pc:spChg chg="add del mod">
          <ac:chgData name="Becht, Jennifer M CIV USN COMSC NORFOLK VA (USA)" userId="S::jennifer.m.becht.civ@us.navy.mil::ed1e1550-ce43-46be-bcfd-5bbd48aa559b" providerId="AD" clId="Web-{F6A4C5E0-2E8D-4722-97D6-40C18681D928}" dt="2023-04-04T16:51:17.251" v="1"/>
          <ac:spMkLst>
            <pc:docMk/>
            <pc:sldMk cId="2827481250" sldId="338"/>
            <ac:spMk id="5" creationId="{B94645DC-5633-C649-48F7-0016F70F1B0E}"/>
          </ac:spMkLst>
        </pc:spChg>
        <pc:picChg chg="add mod ord">
          <ac:chgData name="Becht, Jennifer M CIV USN COMSC NORFOLK VA (USA)" userId="S::jennifer.m.becht.civ@us.navy.mil::ed1e1550-ce43-46be-bcfd-5bbd48aa559b" providerId="AD" clId="Web-{F6A4C5E0-2E8D-4722-97D6-40C18681D928}" dt="2023-04-04T16:51:34.673" v="7" actId="1076"/>
          <ac:picMkLst>
            <pc:docMk/>
            <pc:sldMk cId="2827481250" sldId="338"/>
            <ac:picMk id="6" creationId="{0A47AEBD-DA60-FB06-60C5-28FC39CC81B3}"/>
          </ac:picMkLst>
        </pc:picChg>
        <pc:picChg chg="del">
          <ac:chgData name="Becht, Jennifer M CIV USN COMSC NORFOLK VA (USA)" userId="S::jennifer.m.becht.civ@us.navy.mil::ed1e1550-ce43-46be-bcfd-5bbd48aa559b" providerId="AD" clId="Web-{F6A4C5E0-2E8D-4722-97D6-40C18681D928}" dt="2023-04-04T16:50:23.579" v="0"/>
          <ac:picMkLst>
            <pc:docMk/>
            <pc:sldMk cId="2827481250" sldId="338"/>
            <ac:picMk id="8" creationId="{328E03ED-B172-0F9E-3CBA-92182C0DE6F5}"/>
          </ac:picMkLst>
        </pc:picChg>
      </pc:sldChg>
    </pc:docChg>
  </pc:docChgLst>
  <pc:docChgLst>
    <pc:chgData name="Nguyen, Trucmy T CIV USN COMSC NORFOLK VA (USA)" userId="S::trucmy.t.nguyen.civ@us.navy.mil::68c06a9a-3469-453d-9cee-f44780289a20" providerId="AD" clId="Web-{3C4A2123-4A2C-4894-8744-5B37298FBE7E}"/>
    <pc:docChg chg="modSld">
      <pc:chgData name="Nguyen, Trucmy T CIV USN COMSC NORFOLK VA (USA)" userId="S::trucmy.t.nguyen.civ@us.navy.mil::68c06a9a-3469-453d-9cee-f44780289a20" providerId="AD" clId="Web-{3C4A2123-4A2C-4894-8744-5B37298FBE7E}" dt="2023-03-30T15:28:43.983" v="9" actId="1076"/>
      <pc:docMkLst>
        <pc:docMk/>
      </pc:docMkLst>
      <pc:sldChg chg="modSp">
        <pc:chgData name="Nguyen, Trucmy T CIV USN COMSC NORFOLK VA (USA)" userId="S::trucmy.t.nguyen.civ@us.navy.mil::68c06a9a-3469-453d-9cee-f44780289a20" providerId="AD" clId="Web-{3C4A2123-4A2C-4894-8744-5B37298FBE7E}" dt="2023-03-30T15:28:43.983" v="9" actId="1076"/>
        <pc:sldMkLst>
          <pc:docMk/>
          <pc:sldMk cId="3191503985" sldId="292"/>
        </pc:sldMkLst>
        <pc:picChg chg="mod">
          <ac:chgData name="Nguyen, Trucmy T CIV USN COMSC NORFOLK VA (USA)" userId="S::trucmy.t.nguyen.civ@us.navy.mil::68c06a9a-3469-453d-9cee-f44780289a20" providerId="AD" clId="Web-{3C4A2123-4A2C-4894-8744-5B37298FBE7E}" dt="2023-03-30T15:28:35.952" v="6" actId="1076"/>
          <ac:picMkLst>
            <pc:docMk/>
            <pc:sldMk cId="3191503985" sldId="292"/>
            <ac:picMk id="9" creationId="{D4E4C8F6-F7DE-2960-A0F9-BA3FC4E1DA4A}"/>
          </ac:picMkLst>
        </pc:picChg>
        <pc:picChg chg="mod">
          <ac:chgData name="Nguyen, Trucmy T CIV USN COMSC NORFOLK VA (USA)" userId="S::trucmy.t.nguyen.civ@us.navy.mil::68c06a9a-3469-453d-9cee-f44780289a20" providerId="AD" clId="Web-{3C4A2123-4A2C-4894-8744-5B37298FBE7E}" dt="2023-03-30T15:28:43.983" v="9" actId="1076"/>
          <ac:picMkLst>
            <pc:docMk/>
            <pc:sldMk cId="3191503985" sldId="292"/>
            <ac:picMk id="19" creationId="{3CE23E5C-1A52-7B8D-14C2-93F80EC34680}"/>
          </ac:picMkLst>
        </pc:picChg>
      </pc:sldChg>
    </pc:docChg>
  </pc:docChgLst>
  <pc:docChgLst>
    <pc:chgData name="Nguyen, Trucmy T CIV USN COMSC NORFOLK VA (USA)" userId="S::trucmy.t.nguyen.civ@us.navy.mil::68c06a9a-3469-453d-9cee-f44780289a20" providerId="AD" clId="Web-{F4DA522E-7E67-4B62-A50F-3E4C12DBCB8D}"/>
    <pc:docChg chg="mod">
      <pc:chgData name="Nguyen, Trucmy T CIV USN COMSC NORFOLK VA (USA)" userId="S::trucmy.t.nguyen.civ@us.navy.mil::68c06a9a-3469-453d-9cee-f44780289a20" providerId="AD" clId="Web-{F4DA522E-7E67-4B62-A50F-3E4C12DBCB8D}" dt="2023-03-23T19:15:19.758" v="1"/>
      <pc:docMkLst>
        <pc:docMk/>
      </pc:docMkLst>
      <pc:sldChg chg="modCm">
        <pc:chgData name="Nguyen, Trucmy T CIV USN COMSC NORFOLK VA (USA)" userId="S::trucmy.t.nguyen.civ@us.navy.mil::68c06a9a-3469-453d-9cee-f44780289a20" providerId="AD" clId="Web-{F4DA522E-7E67-4B62-A50F-3E4C12DBCB8D}" dt="2023-03-23T19:15:19.758" v="1"/>
        <pc:sldMkLst>
          <pc:docMk/>
          <pc:sldMk cId="3622583424" sldId="291"/>
        </pc:sldMkLst>
      </pc:sldChg>
    </pc:docChg>
  </pc:docChgLst>
  <pc:docChgLst>
    <pc:chgData name="Becht, Jennifer M CIV USN COMSC NORFOLK VA (USA)" userId="S::jennifer.m.becht.civ@us.navy.mil::ed1e1550-ce43-46be-bcfd-5bbd48aa559b" providerId="AD" clId="Web-{E9D488BF-2455-481C-9C40-36CB5186DD64}"/>
    <pc:docChg chg="modSld sldOrd">
      <pc:chgData name="Becht, Jennifer M CIV USN COMSC NORFOLK VA (USA)" userId="S::jennifer.m.becht.civ@us.navy.mil::ed1e1550-ce43-46be-bcfd-5bbd48aa559b" providerId="AD" clId="Web-{E9D488BF-2455-481C-9C40-36CB5186DD64}" dt="2023-04-06T17:59:53.421" v="60" actId="20577"/>
      <pc:docMkLst>
        <pc:docMk/>
      </pc:docMkLst>
      <pc:sldChg chg="ord">
        <pc:chgData name="Becht, Jennifer M CIV USN COMSC NORFOLK VA (USA)" userId="S::jennifer.m.becht.civ@us.navy.mil::ed1e1550-ce43-46be-bcfd-5bbd48aa559b" providerId="AD" clId="Web-{E9D488BF-2455-481C-9C40-36CB5186DD64}" dt="2023-04-06T17:54:30.774" v="26"/>
        <pc:sldMkLst>
          <pc:docMk/>
          <pc:sldMk cId="1582111946" sldId="276"/>
        </pc:sldMkLst>
      </pc:sldChg>
      <pc:sldChg chg="modSp">
        <pc:chgData name="Becht, Jennifer M CIV USN COMSC NORFOLK VA (USA)" userId="S::jennifer.m.becht.civ@us.navy.mil::ed1e1550-ce43-46be-bcfd-5bbd48aa559b" providerId="AD" clId="Web-{E9D488BF-2455-481C-9C40-36CB5186DD64}" dt="2023-04-06T17:55:59.901" v="37" actId="20577"/>
        <pc:sldMkLst>
          <pc:docMk/>
          <pc:sldMk cId="1735705684" sldId="295"/>
        </pc:sldMkLst>
        <pc:spChg chg="mod">
          <ac:chgData name="Becht, Jennifer M CIV USN COMSC NORFOLK VA (USA)" userId="S::jennifer.m.becht.civ@us.navy.mil::ed1e1550-ce43-46be-bcfd-5bbd48aa559b" providerId="AD" clId="Web-{E9D488BF-2455-481C-9C40-36CB5186DD64}" dt="2023-04-06T17:55:59.901" v="37" actId="20577"/>
          <ac:spMkLst>
            <pc:docMk/>
            <pc:sldMk cId="1735705684" sldId="295"/>
            <ac:spMk id="2" creationId="{E65D5520-2188-E69F-B1FC-707C4CAE6A75}"/>
          </ac:spMkLst>
        </pc:spChg>
      </pc:sldChg>
      <pc:sldChg chg="ord">
        <pc:chgData name="Becht, Jennifer M CIV USN COMSC NORFOLK VA (USA)" userId="S::jennifer.m.becht.civ@us.navy.mil::ed1e1550-ce43-46be-bcfd-5bbd48aa559b" providerId="AD" clId="Web-{E9D488BF-2455-481C-9C40-36CB5186DD64}" dt="2023-04-06T17:56:52.324" v="39"/>
        <pc:sldMkLst>
          <pc:docMk/>
          <pc:sldMk cId="2168158455" sldId="312"/>
        </pc:sldMkLst>
      </pc:sldChg>
      <pc:sldChg chg="modSp">
        <pc:chgData name="Becht, Jennifer M CIV USN COMSC NORFOLK VA (USA)" userId="S::jennifer.m.becht.civ@us.navy.mil::ed1e1550-ce43-46be-bcfd-5bbd48aa559b" providerId="AD" clId="Web-{E9D488BF-2455-481C-9C40-36CB5186DD64}" dt="2023-04-06T17:58:30.013" v="43" actId="20577"/>
        <pc:sldMkLst>
          <pc:docMk/>
          <pc:sldMk cId="1775290236" sldId="324"/>
        </pc:sldMkLst>
        <pc:spChg chg="mod">
          <ac:chgData name="Becht, Jennifer M CIV USN COMSC NORFOLK VA (USA)" userId="S::jennifer.m.becht.civ@us.navy.mil::ed1e1550-ce43-46be-bcfd-5bbd48aa559b" providerId="AD" clId="Web-{E9D488BF-2455-481C-9C40-36CB5186DD64}" dt="2023-04-06T17:58:30.013" v="43" actId="20577"/>
          <ac:spMkLst>
            <pc:docMk/>
            <pc:sldMk cId="1775290236" sldId="324"/>
            <ac:spMk id="2" creationId="{9B7488AC-0A4A-5EFE-5F62-9F6412292DB1}"/>
          </ac:spMkLst>
        </pc:spChg>
      </pc:sldChg>
      <pc:sldChg chg="modSp">
        <pc:chgData name="Becht, Jennifer M CIV USN COMSC NORFOLK VA (USA)" userId="S::jennifer.m.becht.civ@us.navy.mil::ed1e1550-ce43-46be-bcfd-5bbd48aa559b" providerId="AD" clId="Web-{E9D488BF-2455-481C-9C40-36CB5186DD64}" dt="2023-04-06T17:59:53.421" v="60" actId="20577"/>
        <pc:sldMkLst>
          <pc:docMk/>
          <pc:sldMk cId="3088820108" sldId="332"/>
        </pc:sldMkLst>
        <pc:spChg chg="mod">
          <ac:chgData name="Becht, Jennifer M CIV USN COMSC NORFOLK VA (USA)" userId="S::jennifer.m.becht.civ@us.navy.mil::ed1e1550-ce43-46be-bcfd-5bbd48aa559b" providerId="AD" clId="Web-{E9D488BF-2455-481C-9C40-36CB5186DD64}" dt="2023-04-06T17:59:53.421" v="60" actId="20577"/>
          <ac:spMkLst>
            <pc:docMk/>
            <pc:sldMk cId="3088820108" sldId="332"/>
            <ac:spMk id="2" creationId="{52C9E1CB-7681-C94E-AA5B-DCC951143400}"/>
          </ac:spMkLst>
        </pc:spChg>
      </pc:sldChg>
      <pc:sldChg chg="ord">
        <pc:chgData name="Becht, Jennifer M CIV USN COMSC NORFOLK VA (USA)" userId="S::jennifer.m.becht.civ@us.navy.mil::ed1e1550-ce43-46be-bcfd-5bbd48aa559b" providerId="AD" clId="Web-{E9D488BF-2455-481C-9C40-36CB5186DD64}" dt="2023-04-06T17:58:05.184" v="40"/>
        <pc:sldMkLst>
          <pc:docMk/>
          <pc:sldMk cId="2827481250" sldId="338"/>
        </pc:sldMkLst>
      </pc:sldChg>
      <pc:sldChg chg="modSp">
        <pc:chgData name="Becht, Jennifer M CIV USN COMSC NORFOLK VA (USA)" userId="S::jennifer.m.becht.civ@us.navy.mil::ed1e1550-ce43-46be-bcfd-5bbd48aa559b" providerId="AD" clId="Web-{E9D488BF-2455-481C-9C40-36CB5186DD64}" dt="2023-04-06T17:55:37.463" v="35" actId="20577"/>
        <pc:sldMkLst>
          <pc:docMk/>
          <pc:sldMk cId="518994605" sldId="340"/>
        </pc:sldMkLst>
        <pc:spChg chg="mod">
          <ac:chgData name="Becht, Jennifer M CIV USN COMSC NORFOLK VA (USA)" userId="S::jennifer.m.becht.civ@us.navy.mil::ed1e1550-ce43-46be-bcfd-5bbd48aa559b" providerId="AD" clId="Web-{E9D488BF-2455-481C-9C40-36CB5186DD64}" dt="2023-04-06T17:55:15.009" v="34" actId="20577"/>
          <ac:spMkLst>
            <pc:docMk/>
            <pc:sldMk cId="518994605" sldId="340"/>
            <ac:spMk id="2" creationId="{69C196CE-1622-20DF-0817-5A3C85858AB3}"/>
          </ac:spMkLst>
        </pc:spChg>
        <pc:spChg chg="mod">
          <ac:chgData name="Becht, Jennifer M CIV USN COMSC NORFOLK VA (USA)" userId="S::jennifer.m.becht.civ@us.navy.mil::ed1e1550-ce43-46be-bcfd-5bbd48aa559b" providerId="AD" clId="Web-{E9D488BF-2455-481C-9C40-36CB5186DD64}" dt="2023-04-06T17:55:37.463" v="35" actId="20577"/>
          <ac:spMkLst>
            <pc:docMk/>
            <pc:sldMk cId="518994605" sldId="340"/>
            <ac:spMk id="4" creationId="{78D243B5-C92B-0E8B-A129-C69B53684AA0}"/>
          </ac:spMkLst>
        </pc:spChg>
      </pc:sldChg>
    </pc:docChg>
  </pc:docChgLst>
  <pc:docChgLst>
    <pc:chgData name="Nguyen, Trucmy T CIV USN COMSC NORFOLK VA (USA)" userId="S::trucmy.t.nguyen.civ@us.navy.mil::68c06a9a-3469-453d-9cee-f44780289a20" providerId="AD" clId="Web-{06A92540-4AD9-4379-8773-21DD0F198D10}"/>
    <pc:docChg chg="addSld modSld">
      <pc:chgData name="Nguyen, Trucmy T CIV USN COMSC NORFOLK VA (USA)" userId="S::trucmy.t.nguyen.civ@us.navy.mil::68c06a9a-3469-453d-9cee-f44780289a20" providerId="AD" clId="Web-{06A92540-4AD9-4379-8773-21DD0F198D10}" dt="2023-03-23T17:47:50.119" v="1008"/>
      <pc:docMkLst>
        <pc:docMk/>
      </pc:docMkLst>
      <pc:sldChg chg="modNotes">
        <pc:chgData name="Nguyen, Trucmy T CIV USN COMSC NORFOLK VA (USA)" userId="S::trucmy.t.nguyen.civ@us.navy.mil::68c06a9a-3469-453d-9cee-f44780289a20" providerId="AD" clId="Web-{06A92540-4AD9-4379-8773-21DD0F198D10}" dt="2023-03-23T16:18:49.403" v="11"/>
        <pc:sldMkLst>
          <pc:docMk/>
          <pc:sldMk cId="2662887098" sldId="289"/>
        </pc:sldMkLst>
      </pc:sldChg>
      <pc:sldChg chg="addSp delSp modSp">
        <pc:chgData name="Nguyen, Trucmy T CIV USN COMSC NORFOLK VA (USA)" userId="S::trucmy.t.nguyen.civ@us.navy.mil::68c06a9a-3469-453d-9cee-f44780289a20" providerId="AD" clId="Web-{06A92540-4AD9-4379-8773-21DD0F198D10}" dt="2023-03-23T16:53:35.146" v="171"/>
        <pc:sldMkLst>
          <pc:docMk/>
          <pc:sldMk cId="185851968" sldId="290"/>
        </pc:sldMkLst>
        <pc:spChg chg="del mod">
          <ac:chgData name="Nguyen, Trucmy T CIV USN COMSC NORFOLK VA (USA)" userId="S::trucmy.t.nguyen.civ@us.navy.mil::68c06a9a-3469-453d-9cee-f44780289a20" providerId="AD" clId="Web-{06A92540-4AD9-4379-8773-21DD0F198D10}" dt="2023-03-23T16:53:25.052" v="170"/>
          <ac:spMkLst>
            <pc:docMk/>
            <pc:sldMk cId="185851968" sldId="290"/>
            <ac:spMk id="2" creationId="{8EE97386-EA02-3A41-912E-B685F22059BA}"/>
          </ac:spMkLst>
        </pc:spChg>
        <pc:spChg chg="add del mod">
          <ac:chgData name="Nguyen, Trucmy T CIV USN COMSC NORFOLK VA (USA)" userId="S::trucmy.t.nguyen.civ@us.navy.mil::68c06a9a-3469-453d-9cee-f44780289a20" providerId="AD" clId="Web-{06A92540-4AD9-4379-8773-21DD0F198D10}" dt="2023-03-23T16:53:35.146" v="171"/>
          <ac:spMkLst>
            <pc:docMk/>
            <pc:sldMk cId="185851968" sldId="290"/>
            <ac:spMk id="5" creationId="{FD4FEDE5-C77E-538B-6DD5-4F831C68CC10}"/>
          </ac:spMkLst>
        </pc:spChg>
        <pc:spChg chg="mod">
          <ac:chgData name="Nguyen, Trucmy T CIV USN COMSC NORFOLK VA (USA)" userId="S::trucmy.t.nguyen.civ@us.navy.mil::68c06a9a-3469-453d-9cee-f44780289a20" providerId="AD" clId="Web-{06A92540-4AD9-4379-8773-21DD0F198D10}" dt="2023-03-23T16:51:32.769" v="162" actId="20577"/>
          <ac:spMkLst>
            <pc:docMk/>
            <pc:sldMk cId="185851968" sldId="290"/>
            <ac:spMk id="6" creationId="{8F5C0C6B-EBAD-B751-A93E-1467DEB03346}"/>
          </ac:spMkLst>
        </pc:spChg>
        <pc:picChg chg="mod">
          <ac:chgData name="Nguyen, Trucmy T CIV USN COMSC NORFOLK VA (USA)" userId="S::trucmy.t.nguyen.civ@us.navy.mil::68c06a9a-3469-453d-9cee-f44780289a20" providerId="AD" clId="Web-{06A92540-4AD9-4379-8773-21DD0F198D10}" dt="2023-03-23T16:19:18.622" v="12" actId="14100"/>
          <ac:picMkLst>
            <pc:docMk/>
            <pc:sldMk cId="185851968" sldId="290"/>
            <ac:picMk id="7" creationId="{B8A45EDF-D383-8827-07C9-9669FCCE4B7A}"/>
          </ac:picMkLst>
        </pc:picChg>
        <pc:picChg chg="mod">
          <ac:chgData name="Nguyen, Trucmy T CIV USN COMSC NORFOLK VA (USA)" userId="S::trucmy.t.nguyen.civ@us.navy.mil::68c06a9a-3469-453d-9cee-f44780289a20" providerId="AD" clId="Web-{06A92540-4AD9-4379-8773-21DD0F198D10}" dt="2023-03-23T16:45:10.480" v="105" actId="1076"/>
          <ac:picMkLst>
            <pc:docMk/>
            <pc:sldMk cId="185851968" sldId="290"/>
            <ac:picMk id="8" creationId="{52582CAA-FBB4-2DF2-2B67-EDE047B4FDED}"/>
          </ac:picMkLst>
        </pc:picChg>
        <pc:picChg chg="mod">
          <ac:chgData name="Nguyen, Trucmy T CIV USN COMSC NORFOLK VA (USA)" userId="S::trucmy.t.nguyen.civ@us.navy.mil::68c06a9a-3469-453d-9cee-f44780289a20" providerId="AD" clId="Web-{06A92540-4AD9-4379-8773-21DD0F198D10}" dt="2023-03-23T16:45:00.793" v="103" actId="1076"/>
          <ac:picMkLst>
            <pc:docMk/>
            <pc:sldMk cId="185851968" sldId="290"/>
            <ac:picMk id="9" creationId="{3B4BF8B7-A9C1-882F-F4FA-D8CEF5C644E5}"/>
          </ac:picMkLst>
        </pc:picChg>
      </pc:sldChg>
      <pc:sldChg chg="addSp delSp modSp modNotes">
        <pc:chgData name="Nguyen, Trucmy T CIV USN COMSC NORFOLK VA (USA)" userId="S::trucmy.t.nguyen.civ@us.navy.mil::68c06a9a-3469-453d-9cee-f44780289a20" providerId="AD" clId="Web-{06A92540-4AD9-4379-8773-21DD0F198D10}" dt="2023-03-23T17:33:04.725" v="846" actId="20577"/>
        <pc:sldMkLst>
          <pc:docMk/>
          <pc:sldMk cId="3622583424" sldId="291"/>
        </pc:sldMkLst>
        <pc:spChg chg="mod">
          <ac:chgData name="Nguyen, Trucmy T CIV USN COMSC NORFOLK VA (USA)" userId="S::trucmy.t.nguyen.civ@us.navy.mil::68c06a9a-3469-453d-9cee-f44780289a20" providerId="AD" clId="Web-{06A92540-4AD9-4379-8773-21DD0F198D10}" dt="2023-03-23T17:33:04.725" v="846" actId="20577"/>
          <ac:spMkLst>
            <pc:docMk/>
            <pc:sldMk cId="3622583424" sldId="291"/>
            <ac:spMk id="2" creationId="{9B7488AC-0A4A-5EFE-5F62-9F6412292DB1}"/>
          </ac:spMkLst>
        </pc:spChg>
        <pc:spChg chg="add mod">
          <ac:chgData name="Nguyen, Trucmy T CIV USN COMSC NORFOLK VA (USA)" userId="S::trucmy.t.nguyen.civ@us.navy.mil::68c06a9a-3469-453d-9cee-f44780289a20" providerId="AD" clId="Web-{06A92540-4AD9-4379-8773-21DD0F198D10}" dt="2023-03-23T17:00:41.108" v="197" actId="1076"/>
          <ac:spMkLst>
            <pc:docMk/>
            <pc:sldMk cId="3622583424" sldId="291"/>
            <ac:spMk id="10" creationId="{600AF011-776C-C46B-C1A6-A6D80C0BA782}"/>
          </ac:spMkLst>
        </pc:spChg>
        <pc:picChg chg="del mod">
          <ac:chgData name="Nguyen, Trucmy T CIV USN COMSC NORFOLK VA (USA)" userId="S::trucmy.t.nguyen.civ@us.navy.mil::68c06a9a-3469-453d-9cee-f44780289a20" providerId="AD" clId="Web-{06A92540-4AD9-4379-8773-21DD0F198D10}" dt="2023-03-23T17:09:38.197" v="493"/>
          <ac:picMkLst>
            <pc:docMk/>
            <pc:sldMk cId="3622583424" sldId="291"/>
            <ac:picMk id="3" creationId="{2B91D4FB-80AF-C45B-8D79-CB813F24D236}"/>
          </ac:picMkLst>
        </pc:picChg>
        <pc:picChg chg="mod">
          <ac:chgData name="Nguyen, Trucmy T CIV USN COMSC NORFOLK VA (USA)" userId="S::trucmy.t.nguyen.civ@us.navy.mil::68c06a9a-3469-453d-9cee-f44780289a20" providerId="AD" clId="Web-{06A92540-4AD9-4379-8773-21DD0F198D10}" dt="2023-03-23T17:21:59.461" v="633" actId="14100"/>
          <ac:picMkLst>
            <pc:docMk/>
            <pc:sldMk cId="3622583424" sldId="291"/>
            <ac:picMk id="5" creationId="{F6E49308-D3F7-27D7-383D-B23F2A68D281}"/>
          </ac:picMkLst>
        </pc:picChg>
        <pc:picChg chg="mod">
          <ac:chgData name="Nguyen, Trucmy T CIV USN COMSC NORFOLK VA (USA)" userId="S::trucmy.t.nguyen.civ@us.navy.mil::68c06a9a-3469-453d-9cee-f44780289a20" providerId="AD" clId="Web-{06A92540-4AD9-4379-8773-21DD0F198D10}" dt="2023-03-23T17:29:49.174" v="792" actId="1076"/>
          <ac:picMkLst>
            <pc:docMk/>
            <pc:sldMk cId="3622583424" sldId="291"/>
            <ac:picMk id="6" creationId="{760F0BE9-7AAB-D6C2-7DF1-70B2372BD4F1}"/>
          </ac:picMkLst>
        </pc:picChg>
        <pc:picChg chg="mod">
          <ac:chgData name="Nguyen, Trucmy T CIV USN COMSC NORFOLK VA (USA)" userId="S::trucmy.t.nguyen.civ@us.navy.mil::68c06a9a-3469-453d-9cee-f44780289a20" providerId="AD" clId="Web-{06A92540-4AD9-4379-8773-21DD0F198D10}" dt="2023-03-23T16:57:46.229" v="187" actId="1076"/>
          <ac:picMkLst>
            <pc:docMk/>
            <pc:sldMk cId="3622583424" sldId="291"/>
            <ac:picMk id="7" creationId="{70225BDF-6ED8-A48D-3FFE-F603C484329E}"/>
          </ac:picMkLst>
        </pc:picChg>
        <pc:picChg chg="mod">
          <ac:chgData name="Nguyen, Trucmy T CIV USN COMSC NORFOLK VA (USA)" userId="S::trucmy.t.nguyen.civ@us.navy.mil::68c06a9a-3469-453d-9cee-f44780289a20" providerId="AD" clId="Web-{06A92540-4AD9-4379-8773-21DD0F198D10}" dt="2023-03-23T17:21:43.664" v="630" actId="1076"/>
          <ac:picMkLst>
            <pc:docMk/>
            <pc:sldMk cId="3622583424" sldId="291"/>
            <ac:picMk id="8" creationId="{DBB83BE9-7F86-E13B-4899-9BE12C51E0F2}"/>
          </ac:picMkLst>
        </pc:picChg>
        <pc:picChg chg="mod">
          <ac:chgData name="Nguyen, Trucmy T CIV USN COMSC NORFOLK VA (USA)" userId="S::trucmy.t.nguyen.civ@us.navy.mil::68c06a9a-3469-453d-9cee-f44780289a20" providerId="AD" clId="Web-{06A92540-4AD9-4379-8773-21DD0F198D10}" dt="2023-03-23T16:57:25.182" v="185" actId="1076"/>
          <ac:picMkLst>
            <pc:docMk/>
            <pc:sldMk cId="3622583424" sldId="291"/>
            <ac:picMk id="12" creationId="{49C7D577-7B95-AC34-C362-4CDD99A5CB9E}"/>
          </ac:picMkLst>
        </pc:picChg>
        <pc:picChg chg="mod">
          <ac:chgData name="Nguyen, Trucmy T CIV USN COMSC NORFOLK VA (USA)" userId="S::trucmy.t.nguyen.civ@us.navy.mil::68c06a9a-3469-453d-9cee-f44780289a20" providerId="AD" clId="Web-{06A92540-4AD9-4379-8773-21DD0F198D10}" dt="2023-03-23T17:24:16.886" v="655" actId="1076"/>
          <ac:picMkLst>
            <pc:docMk/>
            <pc:sldMk cId="3622583424" sldId="291"/>
            <ac:picMk id="13" creationId="{55724D3A-5ACF-6AEA-C927-1352EC68FA38}"/>
          </ac:picMkLst>
        </pc:picChg>
        <pc:picChg chg="mod">
          <ac:chgData name="Nguyen, Trucmy T CIV USN COMSC NORFOLK VA (USA)" userId="S::trucmy.t.nguyen.civ@us.navy.mil::68c06a9a-3469-453d-9cee-f44780289a20" providerId="AD" clId="Web-{06A92540-4AD9-4379-8773-21DD0F198D10}" dt="2023-03-23T17:29:37.205" v="791" actId="1076"/>
          <ac:picMkLst>
            <pc:docMk/>
            <pc:sldMk cId="3622583424" sldId="291"/>
            <ac:picMk id="14" creationId="{51A5C852-8806-E89F-FF2A-AC4314AABF13}"/>
          </ac:picMkLst>
        </pc:picChg>
      </pc:sldChg>
      <pc:sldChg chg="addSp delSp modSp">
        <pc:chgData name="Nguyen, Trucmy T CIV USN COMSC NORFOLK VA (USA)" userId="S::trucmy.t.nguyen.civ@us.navy.mil::68c06a9a-3469-453d-9cee-f44780289a20" providerId="AD" clId="Web-{06A92540-4AD9-4379-8773-21DD0F198D10}" dt="2023-03-23T17:47:50.119" v="1008"/>
        <pc:sldMkLst>
          <pc:docMk/>
          <pc:sldMk cId="3191503985" sldId="292"/>
        </pc:sldMkLst>
        <pc:spChg chg="mod">
          <ac:chgData name="Nguyen, Trucmy T CIV USN COMSC NORFOLK VA (USA)" userId="S::trucmy.t.nguyen.civ@us.navy.mil::68c06a9a-3469-453d-9cee-f44780289a20" providerId="AD" clId="Web-{06A92540-4AD9-4379-8773-21DD0F198D10}" dt="2023-03-23T17:42:23.049" v="1005"/>
          <ac:spMkLst>
            <pc:docMk/>
            <pc:sldMk cId="3191503985" sldId="292"/>
            <ac:spMk id="2" creationId="{6553B5E2-7A9D-2FC2-94C0-084E07184015}"/>
          </ac:spMkLst>
        </pc:spChg>
        <pc:spChg chg="del">
          <ac:chgData name="Nguyen, Trucmy T CIV USN COMSC NORFOLK VA (USA)" userId="S::trucmy.t.nguyen.civ@us.navy.mil::68c06a9a-3469-453d-9cee-f44780289a20" providerId="AD" clId="Web-{06A92540-4AD9-4379-8773-21DD0F198D10}" dt="2023-03-23T17:41:52.408" v="1001"/>
          <ac:spMkLst>
            <pc:docMk/>
            <pc:sldMk cId="3191503985" sldId="292"/>
            <ac:spMk id="5" creationId="{B5AD0441-1602-A05C-3DEF-3CB77CEB83C1}"/>
          </ac:spMkLst>
        </pc:spChg>
        <pc:spChg chg="del">
          <ac:chgData name="Nguyen, Trucmy T CIV USN COMSC NORFOLK VA (USA)" userId="S::trucmy.t.nguyen.civ@us.navy.mil::68c06a9a-3469-453d-9cee-f44780289a20" providerId="AD" clId="Web-{06A92540-4AD9-4379-8773-21DD0F198D10}" dt="2023-03-23T17:47:42.322" v="1006"/>
          <ac:spMkLst>
            <pc:docMk/>
            <pc:sldMk cId="3191503985" sldId="292"/>
            <ac:spMk id="6" creationId="{4CB57C86-0412-B7B9-8307-A321BE21AD8A}"/>
          </ac:spMkLst>
        </pc:spChg>
        <pc:graphicFrameChg chg="add mod ord modGraphic">
          <ac:chgData name="Nguyen, Trucmy T CIV USN COMSC NORFOLK VA (USA)" userId="S::trucmy.t.nguyen.civ@us.navy.mil::68c06a9a-3469-453d-9cee-f44780289a20" providerId="AD" clId="Web-{06A92540-4AD9-4379-8773-21DD0F198D10}" dt="2023-03-23T17:47:50.119" v="1008"/>
          <ac:graphicFrameMkLst>
            <pc:docMk/>
            <pc:sldMk cId="3191503985" sldId="292"/>
            <ac:graphicFrameMk id="8" creationId="{91F083DC-2709-B564-B2B2-E7FB65442887}"/>
          </ac:graphicFrameMkLst>
        </pc:graphicFrameChg>
        <pc:picChg chg="add mod ord">
          <ac:chgData name="Nguyen, Trucmy T CIV USN COMSC NORFOLK VA (USA)" userId="S::trucmy.t.nguyen.civ@us.navy.mil::68c06a9a-3469-453d-9cee-f44780289a20" providerId="AD" clId="Web-{06A92540-4AD9-4379-8773-21DD0F198D10}" dt="2023-03-23T17:41:52.408" v="1001"/>
          <ac:picMkLst>
            <pc:docMk/>
            <pc:sldMk cId="3191503985" sldId="292"/>
            <ac:picMk id="3" creationId="{6BB41ABA-6095-BD29-92CD-27D56B78E671}"/>
          </ac:picMkLst>
        </pc:picChg>
        <pc:picChg chg="mod">
          <ac:chgData name="Nguyen, Trucmy T CIV USN COMSC NORFOLK VA (USA)" userId="S::trucmy.t.nguyen.civ@us.navy.mil::68c06a9a-3469-453d-9cee-f44780289a20" providerId="AD" clId="Web-{06A92540-4AD9-4379-8773-21DD0F198D10}" dt="2023-03-23T17:42:16.158" v="1004" actId="1076"/>
          <ac:picMkLst>
            <pc:docMk/>
            <pc:sldMk cId="3191503985" sldId="292"/>
            <ac:picMk id="7" creationId="{5EFE6316-6ED2-D06D-81C6-8502BF04B009}"/>
          </ac:picMkLst>
        </pc:picChg>
      </pc:sldChg>
      <pc:sldChg chg="addSp delSp modSp add mod replId setBg setClrOvrMap">
        <pc:chgData name="Nguyen, Trucmy T CIV USN COMSC NORFOLK VA (USA)" userId="S::trucmy.t.nguyen.civ@us.navy.mil::68c06a9a-3469-453d-9cee-f44780289a20" providerId="AD" clId="Web-{06A92540-4AD9-4379-8773-21DD0F198D10}" dt="2023-03-23T17:40:13.530" v="981"/>
        <pc:sldMkLst>
          <pc:docMk/>
          <pc:sldMk cId="2901800190" sldId="323"/>
        </pc:sldMkLst>
        <pc:spChg chg="mod">
          <ac:chgData name="Nguyen, Trucmy T CIV USN COMSC NORFOLK VA (USA)" userId="S::trucmy.t.nguyen.civ@us.navy.mil::68c06a9a-3469-453d-9cee-f44780289a20" providerId="AD" clId="Web-{06A92540-4AD9-4379-8773-21DD0F198D10}" dt="2023-03-23T17:40:13.530" v="981"/>
          <ac:spMkLst>
            <pc:docMk/>
            <pc:sldMk cId="2901800190" sldId="323"/>
            <ac:spMk id="2" creationId="{9B7488AC-0A4A-5EFE-5F62-9F6412292DB1}"/>
          </ac:spMkLst>
        </pc:spChg>
        <pc:spChg chg="mod ord">
          <ac:chgData name="Nguyen, Trucmy T CIV USN COMSC NORFOLK VA (USA)" userId="S::trucmy.t.nguyen.civ@us.navy.mil::68c06a9a-3469-453d-9cee-f44780289a20" providerId="AD" clId="Web-{06A92540-4AD9-4379-8773-21DD0F198D10}" dt="2023-03-23T17:40:13.530" v="981"/>
          <ac:spMkLst>
            <pc:docMk/>
            <pc:sldMk cId="2901800190" sldId="323"/>
            <ac:spMk id="4" creationId="{93A6B44B-A9A0-FE71-2D90-D307D3D7FBA2}"/>
          </ac:spMkLst>
        </pc:spChg>
        <pc:spChg chg="mod">
          <ac:chgData name="Nguyen, Trucmy T CIV USN COMSC NORFOLK VA (USA)" userId="S::trucmy.t.nguyen.civ@us.navy.mil::68c06a9a-3469-453d-9cee-f44780289a20" providerId="AD" clId="Web-{06A92540-4AD9-4379-8773-21DD0F198D10}" dt="2023-03-23T17:40:13.530" v="981"/>
          <ac:spMkLst>
            <pc:docMk/>
            <pc:sldMk cId="2901800190" sldId="323"/>
            <ac:spMk id="10" creationId="{600AF011-776C-C46B-C1A6-A6D80C0BA782}"/>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19" creationId="{EBB6D9F6-3E47-45AD-8461-718A3C87E3E8}"/>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1" creationId="{A3B16A00-A549-4B07-B8C2-4B3A966D9E26}"/>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3" creationId="{33B86BAE-87B4-4192-ABB2-627FFC965AC7}"/>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5" creationId="{22BB4F03-4463-45CC-89A7-8E03412EDDBF}"/>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7" creationId="{80E1AEAE-1F52-4C29-925C-27738417E9F5}"/>
          </ac:spMkLst>
        </pc:spChg>
        <pc:picChg chg="mod ord">
          <ac:chgData name="Nguyen, Trucmy T CIV USN COMSC NORFOLK VA (USA)" userId="S::trucmy.t.nguyen.civ@us.navy.mil::68c06a9a-3469-453d-9cee-f44780289a20" providerId="AD" clId="Web-{06A92540-4AD9-4379-8773-21DD0F198D10}" dt="2023-03-23T17:40:13.530" v="981"/>
          <ac:picMkLst>
            <pc:docMk/>
            <pc:sldMk cId="2901800190" sldId="323"/>
            <ac:picMk id="3" creationId="{01E8BA47-F603-439B-A389-7C16B2BBE602}"/>
          </ac:picMkLst>
        </pc:picChg>
        <pc:picChg chg="del">
          <ac:chgData name="Nguyen, Trucmy T CIV USN COMSC NORFOLK VA (USA)" userId="S::trucmy.t.nguyen.civ@us.navy.mil::68c06a9a-3469-453d-9cee-f44780289a20" providerId="AD" clId="Web-{06A92540-4AD9-4379-8773-21DD0F198D10}" dt="2023-03-23T17:26:30.185" v="697"/>
          <ac:picMkLst>
            <pc:docMk/>
            <pc:sldMk cId="2901800190" sldId="323"/>
            <ac:picMk id="5" creationId="{F6E49308-D3F7-27D7-383D-B23F2A68D281}"/>
          </ac:picMkLst>
        </pc:picChg>
        <pc:picChg chg="del mod">
          <ac:chgData name="Nguyen, Trucmy T CIV USN COMSC NORFOLK VA (USA)" userId="S::trucmy.t.nguyen.civ@us.navy.mil::68c06a9a-3469-453d-9cee-f44780289a20" providerId="AD" clId="Web-{06A92540-4AD9-4379-8773-21DD0F198D10}" dt="2023-03-23T17:29:26.204" v="790"/>
          <ac:picMkLst>
            <pc:docMk/>
            <pc:sldMk cId="2901800190" sldId="323"/>
            <ac:picMk id="6" creationId="{760F0BE9-7AAB-D6C2-7DF1-70B2372BD4F1}"/>
          </ac:picMkLst>
        </pc:picChg>
        <pc:picChg chg="mod">
          <ac:chgData name="Nguyen, Trucmy T CIV USN COMSC NORFOLK VA (USA)" userId="S::trucmy.t.nguyen.civ@us.navy.mil::68c06a9a-3469-453d-9cee-f44780289a20" providerId="AD" clId="Web-{06A92540-4AD9-4379-8773-21DD0F198D10}" dt="2023-03-23T17:40:13.530" v="981"/>
          <ac:picMkLst>
            <pc:docMk/>
            <pc:sldMk cId="2901800190" sldId="323"/>
            <ac:picMk id="8" creationId="{DBB83BE9-7F86-E13B-4899-9BE12C51E0F2}"/>
          </ac:picMkLst>
        </pc:picChg>
        <pc:picChg chg="mod">
          <ac:chgData name="Nguyen, Trucmy T CIV USN COMSC NORFOLK VA (USA)" userId="S::trucmy.t.nguyen.civ@us.navy.mil::68c06a9a-3469-453d-9cee-f44780289a20" providerId="AD" clId="Web-{06A92540-4AD9-4379-8773-21DD0F198D10}" dt="2023-03-23T17:35:28.899" v="957" actId="1076"/>
          <ac:picMkLst>
            <pc:docMk/>
            <pc:sldMk cId="2901800190" sldId="323"/>
            <ac:picMk id="9" creationId="{4CEF98E8-EBE4-93D6-9274-B333E62D2F53}"/>
          </ac:picMkLst>
        </pc:picChg>
        <pc:picChg chg="add del mod">
          <ac:chgData name="Nguyen, Trucmy T CIV USN COMSC NORFOLK VA (USA)" userId="S::trucmy.t.nguyen.civ@us.navy.mil::68c06a9a-3469-453d-9cee-f44780289a20" providerId="AD" clId="Web-{06A92540-4AD9-4379-8773-21DD0F198D10}" dt="2023-03-23T17:38:47.247" v="979"/>
          <ac:picMkLst>
            <pc:docMk/>
            <pc:sldMk cId="2901800190" sldId="323"/>
            <ac:picMk id="11" creationId="{8135243B-F784-6B5A-3AFC-479B059F5842}"/>
          </ac:picMkLst>
        </pc:picChg>
        <pc:picChg chg="mod ord">
          <ac:chgData name="Nguyen, Trucmy T CIV USN COMSC NORFOLK VA (USA)" userId="S::trucmy.t.nguyen.civ@us.navy.mil::68c06a9a-3469-453d-9cee-f44780289a20" providerId="AD" clId="Web-{06A92540-4AD9-4379-8773-21DD0F198D10}" dt="2023-03-23T17:40:13.530" v="981"/>
          <ac:picMkLst>
            <pc:docMk/>
            <pc:sldMk cId="2901800190" sldId="323"/>
            <ac:picMk id="12" creationId="{49C7D577-7B95-AC34-C362-4CDD99A5CB9E}"/>
          </ac:picMkLst>
        </pc:picChg>
        <pc:picChg chg="mod ord">
          <ac:chgData name="Nguyen, Trucmy T CIV USN COMSC NORFOLK VA (USA)" userId="S::trucmy.t.nguyen.civ@us.navy.mil::68c06a9a-3469-453d-9cee-f44780289a20" providerId="AD" clId="Web-{06A92540-4AD9-4379-8773-21DD0F198D10}" dt="2023-03-23T17:40:13.530" v="981"/>
          <ac:picMkLst>
            <pc:docMk/>
            <pc:sldMk cId="2901800190" sldId="323"/>
            <ac:picMk id="13" creationId="{55724D3A-5ACF-6AEA-C927-1352EC68FA38}"/>
          </ac:picMkLst>
        </pc:picChg>
        <pc:picChg chg="mod">
          <ac:chgData name="Nguyen, Trucmy T CIV USN COMSC NORFOLK VA (USA)" userId="S::trucmy.t.nguyen.civ@us.navy.mil::68c06a9a-3469-453d-9cee-f44780289a20" providerId="AD" clId="Web-{06A92540-4AD9-4379-8773-21DD0F198D10}" dt="2023-03-23T17:29:59.174" v="793" actId="1076"/>
          <ac:picMkLst>
            <pc:docMk/>
            <pc:sldMk cId="2901800190" sldId="323"/>
            <ac:picMk id="14" creationId="{51A5C852-8806-E89F-FF2A-AC4314AABF13}"/>
          </ac:picMkLst>
        </pc:picChg>
      </pc:sldChg>
    </pc:docChg>
  </pc:docChgLst>
  <pc:docChgLst>
    <pc:chgData name="Becht, Jennifer M CIV USN COMSC NORFOLK VA (USA)" userId="S::jennifer.m.becht.civ@us.navy.mil::ed1e1550-ce43-46be-bcfd-5bbd48aa559b" providerId="AD" clId="Web-{CA0DB054-EAB2-4B58-ADBB-FFB3C71EB20E}"/>
    <pc:docChg chg="modSld">
      <pc:chgData name="Becht, Jennifer M CIV USN COMSC NORFOLK VA (USA)" userId="S::jennifer.m.becht.civ@us.navy.mil::ed1e1550-ce43-46be-bcfd-5bbd48aa559b" providerId="AD" clId="Web-{CA0DB054-EAB2-4B58-ADBB-FFB3C71EB20E}" dt="2023-04-06T15:07:21.507" v="1" actId="1076"/>
      <pc:docMkLst>
        <pc:docMk/>
      </pc:docMkLst>
      <pc:sldChg chg="modSp">
        <pc:chgData name="Becht, Jennifer M CIV USN COMSC NORFOLK VA (USA)" userId="S::jennifer.m.becht.civ@us.navy.mil::ed1e1550-ce43-46be-bcfd-5bbd48aa559b" providerId="AD" clId="Web-{CA0DB054-EAB2-4B58-ADBB-FFB3C71EB20E}" dt="2023-04-06T15:07:21.507" v="1" actId="1076"/>
        <pc:sldMkLst>
          <pc:docMk/>
          <pc:sldMk cId="3191503985" sldId="292"/>
        </pc:sldMkLst>
        <pc:picChg chg="mod">
          <ac:chgData name="Becht, Jennifer M CIV USN COMSC NORFOLK VA (USA)" userId="S::jennifer.m.becht.civ@us.navy.mil::ed1e1550-ce43-46be-bcfd-5bbd48aa559b" providerId="AD" clId="Web-{CA0DB054-EAB2-4B58-ADBB-FFB3C71EB20E}" dt="2023-04-06T15:07:21.507" v="1" actId="1076"/>
          <ac:picMkLst>
            <pc:docMk/>
            <pc:sldMk cId="3191503985" sldId="292"/>
            <ac:picMk id="19" creationId="{3CE23E5C-1A52-7B8D-14C2-93F80EC34680}"/>
          </ac:picMkLst>
        </pc:picChg>
      </pc:sldChg>
    </pc:docChg>
  </pc:docChgLst>
  <pc:docChgLst>
    <pc:chgData name="Nguyen, Trucmy T CIV USN COMSC NORFOLK VA (USA)" userId="S::trucmy.t.nguyen.civ@us.navy.mil::68c06a9a-3469-453d-9cee-f44780289a20" providerId="AD" clId="Web-{34E1E6F8-7A96-42DA-A739-10B4CD2355CA}"/>
    <pc:docChg chg="addSld delSld modSld">
      <pc:chgData name="Nguyen, Trucmy T CIV USN COMSC NORFOLK VA (USA)" userId="S::trucmy.t.nguyen.civ@us.navy.mil::68c06a9a-3469-453d-9cee-f44780289a20" providerId="AD" clId="Web-{34E1E6F8-7A96-42DA-A739-10B4CD2355CA}" dt="2023-03-24T13:19:00.199" v="93"/>
      <pc:docMkLst>
        <pc:docMk/>
      </pc:docMkLst>
      <pc:sldChg chg="modNotes">
        <pc:chgData name="Nguyen, Trucmy T CIV USN COMSC NORFOLK VA (USA)" userId="S::trucmy.t.nguyen.civ@us.navy.mil::68c06a9a-3469-453d-9cee-f44780289a20" providerId="AD" clId="Web-{34E1E6F8-7A96-42DA-A739-10B4CD2355CA}" dt="2023-03-24T13:19:00.199" v="93"/>
        <pc:sldMkLst>
          <pc:docMk/>
          <pc:sldMk cId="2662887098" sldId="289"/>
        </pc:sldMkLst>
      </pc:sldChg>
      <pc:sldChg chg="delSp modSp">
        <pc:chgData name="Nguyen, Trucmy T CIV USN COMSC NORFOLK VA (USA)" userId="S::trucmy.t.nguyen.civ@us.navy.mil::68c06a9a-3469-453d-9cee-f44780289a20" providerId="AD" clId="Web-{34E1E6F8-7A96-42DA-A739-10B4CD2355CA}" dt="2023-03-24T13:15:45.003" v="91"/>
        <pc:sldMkLst>
          <pc:docMk/>
          <pc:sldMk cId="185851968" sldId="290"/>
        </pc:sldMkLst>
        <pc:picChg chg="del">
          <ac:chgData name="Nguyen, Trucmy T CIV USN COMSC NORFOLK VA (USA)" userId="S::trucmy.t.nguyen.civ@us.navy.mil::68c06a9a-3469-453d-9cee-f44780289a20" providerId="AD" clId="Web-{34E1E6F8-7A96-42DA-A739-10B4CD2355CA}" dt="2023-03-24T13:15:45.003" v="91"/>
          <ac:picMkLst>
            <pc:docMk/>
            <pc:sldMk cId="185851968" sldId="290"/>
            <ac:picMk id="10" creationId="{A90E5B9F-8465-59F7-75E6-31217967487D}"/>
          </ac:picMkLst>
        </pc:picChg>
        <pc:picChg chg="mod">
          <ac:chgData name="Nguyen, Trucmy T CIV USN COMSC NORFOLK VA (USA)" userId="S::trucmy.t.nguyen.civ@us.navy.mil::68c06a9a-3469-453d-9cee-f44780289a20" providerId="AD" clId="Web-{34E1E6F8-7A96-42DA-A739-10B4CD2355CA}" dt="2023-03-24T13:14:41.547" v="71" actId="1076"/>
          <ac:picMkLst>
            <pc:docMk/>
            <pc:sldMk cId="185851968" sldId="290"/>
            <ac:picMk id="11" creationId="{01E6945D-1801-FB4F-2783-000FBF209F02}"/>
          </ac:picMkLst>
        </pc:picChg>
      </pc:sldChg>
      <pc:sldChg chg="del">
        <pc:chgData name="Nguyen, Trucmy T CIV USN COMSC NORFOLK VA (USA)" userId="S::trucmy.t.nguyen.civ@us.navy.mil::68c06a9a-3469-453d-9cee-f44780289a20" providerId="AD" clId="Web-{34E1E6F8-7A96-42DA-A739-10B4CD2355CA}" dt="2023-03-24T13:02:18.516" v="27"/>
        <pc:sldMkLst>
          <pc:docMk/>
          <pc:sldMk cId="3622583424" sldId="291"/>
        </pc:sldMkLst>
      </pc:sldChg>
      <pc:sldChg chg="addSp delSp modSp">
        <pc:chgData name="Nguyen, Trucmy T CIV USN COMSC NORFOLK VA (USA)" userId="S::trucmy.t.nguyen.civ@us.navy.mil::68c06a9a-3469-453d-9cee-f44780289a20" providerId="AD" clId="Web-{34E1E6F8-7A96-42DA-A739-10B4CD2355CA}" dt="2023-03-24T13:10:11.802" v="34" actId="1076"/>
        <pc:sldMkLst>
          <pc:docMk/>
          <pc:sldMk cId="3191503985" sldId="292"/>
        </pc:sldMkLst>
        <pc:spChg chg="add mod">
          <ac:chgData name="Nguyen, Trucmy T CIV USN COMSC NORFOLK VA (USA)" userId="S::trucmy.t.nguyen.civ@us.navy.mil::68c06a9a-3469-453d-9cee-f44780289a20" providerId="AD" clId="Web-{34E1E6F8-7A96-42DA-A739-10B4CD2355CA}" dt="2023-03-24T13:10:11.802" v="34" actId="1076"/>
          <ac:spMkLst>
            <pc:docMk/>
            <pc:sldMk cId="3191503985" sldId="292"/>
            <ac:spMk id="6" creationId="{00BC9113-3BDF-C809-525C-8AF5E0EF04C4}"/>
          </ac:spMkLst>
        </pc:spChg>
        <pc:picChg chg="del mod">
          <ac:chgData name="Nguyen, Trucmy T CIV USN COMSC NORFOLK VA (USA)" userId="S::trucmy.t.nguyen.civ@us.navy.mil::68c06a9a-3469-453d-9cee-f44780289a20" providerId="AD" clId="Web-{34E1E6F8-7A96-42DA-A739-10B4CD2355CA}" dt="2023-03-24T13:09:47.988" v="31"/>
          <ac:picMkLst>
            <pc:docMk/>
            <pc:sldMk cId="3191503985" sldId="292"/>
            <ac:picMk id="3" creationId="{6BB41ABA-6095-BD29-92CD-27D56B78E671}"/>
          </ac:picMkLst>
        </pc:picChg>
      </pc:sldChg>
      <pc:sldChg chg="addSp delSp modSp modNotes">
        <pc:chgData name="Nguyen, Trucmy T CIV USN COMSC NORFOLK VA (USA)" userId="S::trucmy.t.nguyen.civ@us.navy.mil::68c06a9a-3469-453d-9cee-f44780289a20" providerId="AD" clId="Web-{34E1E6F8-7A96-42DA-A739-10B4CD2355CA}" dt="2023-03-24T13:13:48.983" v="63"/>
        <pc:sldMkLst>
          <pc:docMk/>
          <pc:sldMk cId="2901800190" sldId="323"/>
        </pc:sldMkLst>
        <pc:spChg chg="mod">
          <ac:chgData name="Nguyen, Trucmy T CIV USN COMSC NORFOLK VA (USA)" userId="S::trucmy.t.nguyen.civ@us.navy.mil::68c06a9a-3469-453d-9cee-f44780289a20" providerId="AD" clId="Web-{34E1E6F8-7A96-42DA-A739-10B4CD2355CA}" dt="2023-03-24T13:00:25.214" v="26" actId="20577"/>
          <ac:spMkLst>
            <pc:docMk/>
            <pc:sldMk cId="2901800190" sldId="323"/>
            <ac:spMk id="4" creationId="{93A6B44B-A9A0-FE71-2D90-D307D3D7FBA2}"/>
          </ac:spMkLst>
        </pc:spChg>
        <pc:spChg chg="add mod">
          <ac:chgData name="Nguyen, Trucmy T CIV USN COMSC NORFOLK VA (USA)" userId="S::trucmy.t.nguyen.civ@us.navy.mil::68c06a9a-3469-453d-9cee-f44780289a20" providerId="AD" clId="Web-{34E1E6F8-7A96-42DA-A739-10B4CD2355CA}" dt="2023-03-24T13:10:56.616" v="36"/>
          <ac:spMkLst>
            <pc:docMk/>
            <pc:sldMk cId="2901800190" sldId="323"/>
            <ac:spMk id="6" creationId="{29224202-6146-4B6D-53FA-2C770FE0733B}"/>
          </ac:spMkLst>
        </pc:spChg>
        <pc:spChg chg="del mod">
          <ac:chgData name="Nguyen, Trucmy T CIV USN COMSC NORFOLK VA (USA)" userId="S::trucmy.t.nguyen.civ@us.navy.mil::68c06a9a-3469-453d-9cee-f44780289a20" providerId="AD" clId="Web-{34E1E6F8-7A96-42DA-A739-10B4CD2355CA}" dt="2023-03-24T13:11:49.884" v="42"/>
          <ac:spMkLst>
            <pc:docMk/>
            <pc:sldMk cId="2901800190" sldId="323"/>
            <ac:spMk id="10" creationId="{600AF011-776C-C46B-C1A6-A6D80C0BA782}"/>
          </ac:spMkLst>
        </pc:spChg>
        <pc:picChg chg="del">
          <ac:chgData name="Nguyen, Trucmy T CIV USN COMSC NORFOLK VA (USA)" userId="S::trucmy.t.nguyen.civ@us.navy.mil::68c06a9a-3469-453d-9cee-f44780289a20" providerId="AD" clId="Web-{34E1E6F8-7A96-42DA-A739-10B4CD2355CA}" dt="2023-03-24T13:10:56.616" v="36"/>
          <ac:picMkLst>
            <pc:docMk/>
            <pc:sldMk cId="2901800190" sldId="323"/>
            <ac:picMk id="9" creationId="{4CEF98E8-EBE4-93D6-9274-B333E62D2F53}"/>
          </ac:picMkLst>
        </pc:picChg>
        <pc:picChg chg="del">
          <ac:chgData name="Nguyen, Trucmy T CIV USN COMSC NORFOLK VA (USA)" userId="S::trucmy.t.nguyen.civ@us.navy.mil::68c06a9a-3469-453d-9cee-f44780289a20" providerId="AD" clId="Web-{34E1E6F8-7A96-42DA-A739-10B4CD2355CA}" dt="2023-03-24T13:10:53.757" v="35"/>
          <ac:picMkLst>
            <pc:docMk/>
            <pc:sldMk cId="2901800190" sldId="323"/>
            <ac:picMk id="14" creationId="{51A5C852-8806-E89F-FF2A-AC4314AABF13}"/>
          </ac:picMkLst>
        </pc:picChg>
      </pc:sldChg>
      <pc:sldChg chg="modNotes">
        <pc:chgData name="Nguyen, Trucmy T CIV USN COMSC NORFOLK VA (USA)" userId="S::trucmy.t.nguyen.civ@us.navy.mil::68c06a9a-3469-453d-9cee-f44780289a20" providerId="AD" clId="Web-{34E1E6F8-7A96-42DA-A739-10B4CD2355CA}" dt="2023-03-24T13:13:55.577" v="66"/>
        <pc:sldMkLst>
          <pc:docMk/>
          <pc:sldMk cId="1775290236" sldId="324"/>
        </pc:sldMkLst>
      </pc:sldChg>
      <pc:sldChg chg="addSp delSp modSp new">
        <pc:chgData name="Nguyen, Trucmy T CIV USN COMSC NORFOLK VA (USA)" userId="S::trucmy.t.nguyen.civ@us.navy.mil::68c06a9a-3469-453d-9cee-f44780289a20" providerId="AD" clId="Web-{34E1E6F8-7A96-42DA-A739-10B4CD2355CA}" dt="2023-03-24T13:15:32.206" v="90"/>
        <pc:sldMkLst>
          <pc:docMk/>
          <pc:sldMk cId="2264796037" sldId="325"/>
        </pc:sldMkLst>
        <pc:spChg chg="del">
          <ac:chgData name="Nguyen, Trucmy T CIV USN COMSC NORFOLK VA (USA)" userId="S::trucmy.t.nguyen.civ@us.navy.mil::68c06a9a-3469-453d-9cee-f44780289a20" providerId="AD" clId="Web-{34E1E6F8-7A96-42DA-A739-10B4CD2355CA}" dt="2023-03-24T13:15:32.206" v="90"/>
          <ac:spMkLst>
            <pc:docMk/>
            <pc:sldMk cId="2264796037" sldId="325"/>
            <ac:spMk id="3" creationId="{423066E6-3FE2-E3D2-C1E2-313E90FF20DC}"/>
          </ac:spMkLst>
        </pc:spChg>
        <pc:spChg chg="mod">
          <ac:chgData name="Nguyen, Trucmy T CIV USN COMSC NORFOLK VA (USA)" userId="S::trucmy.t.nguyen.civ@us.navy.mil::68c06a9a-3469-453d-9cee-f44780289a20" providerId="AD" clId="Web-{34E1E6F8-7A96-42DA-A739-10B4CD2355CA}" dt="2023-03-24T13:15:26.643" v="89" actId="20577"/>
          <ac:spMkLst>
            <pc:docMk/>
            <pc:sldMk cId="2264796037" sldId="325"/>
            <ac:spMk id="4" creationId="{31262B2A-865D-5303-918B-5046057807A0}"/>
          </ac:spMkLst>
        </pc:spChg>
        <pc:picChg chg="add mod">
          <ac:chgData name="Nguyen, Trucmy T CIV USN COMSC NORFOLK VA (USA)" userId="S::trucmy.t.nguyen.civ@us.navy.mil::68c06a9a-3469-453d-9cee-f44780289a20" providerId="AD" clId="Web-{34E1E6F8-7A96-42DA-A739-10B4CD2355CA}" dt="2023-03-24T13:15:17.611" v="79" actId="14100"/>
          <ac:picMkLst>
            <pc:docMk/>
            <pc:sldMk cId="2264796037" sldId="325"/>
            <ac:picMk id="8" creationId="{2FE500AE-C278-4D21-18FA-531294F3E002}"/>
          </ac:picMkLst>
        </pc:picChg>
      </pc:sldChg>
    </pc:docChg>
  </pc:docChgLst>
  <pc:docChgLst>
    <pc:chgData name="Scott, Nickolas L CIV USN COMSC NORFOLK VA (USA)" userId="S::nickolas.l.scott.civ@us.navy.mil::3b78d67f-9855-485d-b802-6b74dc66e0ac" providerId="AD" clId="Web-{55788832-E7B7-9561-3881-EE2C6BD57D53}"/>
    <pc:docChg chg="addSld modSld">
      <pc:chgData name="Scott, Nickolas L CIV USN COMSC NORFOLK VA (USA)" userId="S::nickolas.l.scott.civ@us.navy.mil::3b78d67f-9855-485d-b802-6b74dc66e0ac" providerId="AD" clId="Web-{55788832-E7B7-9561-3881-EE2C6BD57D53}" dt="2023-03-21T18:47:27.552" v="515" actId="20577"/>
      <pc:docMkLst>
        <pc:docMk/>
      </pc:docMkLst>
      <pc:sldChg chg="modSp">
        <pc:chgData name="Scott, Nickolas L CIV USN COMSC NORFOLK VA (USA)" userId="S::nickolas.l.scott.civ@us.navy.mil::3b78d67f-9855-485d-b802-6b74dc66e0ac" providerId="AD" clId="Web-{55788832-E7B7-9561-3881-EE2C6BD57D53}" dt="2023-03-21T18:47:27.552" v="515" actId="20577"/>
        <pc:sldMkLst>
          <pc:docMk/>
          <pc:sldMk cId="1735705684" sldId="295"/>
        </pc:sldMkLst>
        <pc:spChg chg="mod">
          <ac:chgData name="Scott, Nickolas L CIV USN COMSC NORFOLK VA (USA)" userId="S::nickolas.l.scott.civ@us.navy.mil::3b78d67f-9855-485d-b802-6b74dc66e0ac" providerId="AD" clId="Web-{55788832-E7B7-9561-3881-EE2C6BD57D53}" dt="2023-03-21T18:47:27.552" v="515" actId="20577"/>
          <ac:spMkLst>
            <pc:docMk/>
            <pc:sldMk cId="1735705684" sldId="295"/>
            <ac:spMk id="2" creationId="{E65D5520-2188-E69F-B1FC-707C4CAE6A75}"/>
          </ac:spMkLst>
        </pc:spChg>
        <pc:spChg chg="mod">
          <ac:chgData name="Scott, Nickolas L CIV USN COMSC NORFOLK VA (USA)" userId="S::nickolas.l.scott.civ@us.navy.mil::3b78d67f-9855-485d-b802-6b74dc66e0ac" providerId="AD" clId="Web-{55788832-E7B7-9561-3881-EE2C6BD57D53}" dt="2023-03-21T18:41:00.863" v="354" actId="20577"/>
          <ac:spMkLst>
            <pc:docMk/>
            <pc:sldMk cId="1735705684" sldId="295"/>
            <ac:spMk id="4" creationId="{E0AA48FD-041B-77A1-48E1-D38F03848EC3}"/>
          </ac:spMkLst>
        </pc:spChg>
      </pc:sldChg>
      <pc:sldChg chg="addSp delSp modSp">
        <pc:chgData name="Scott, Nickolas L CIV USN COMSC NORFOLK VA (USA)" userId="S::nickolas.l.scott.civ@us.navy.mil::3b78d67f-9855-485d-b802-6b74dc66e0ac" providerId="AD" clId="Web-{55788832-E7B7-9561-3881-EE2C6BD57D53}" dt="2023-03-21T18:34:27.690" v="56"/>
        <pc:sldMkLst>
          <pc:docMk/>
          <pc:sldMk cId="4277850849" sldId="299"/>
        </pc:sldMkLst>
        <pc:spChg chg="add del mod">
          <ac:chgData name="Scott, Nickolas L CIV USN COMSC NORFOLK VA (USA)" userId="S::nickolas.l.scott.civ@us.navy.mil::3b78d67f-9855-485d-b802-6b74dc66e0ac" providerId="AD" clId="Web-{55788832-E7B7-9561-3881-EE2C6BD57D53}" dt="2023-03-21T15:43:14.746" v="14"/>
          <ac:spMkLst>
            <pc:docMk/>
            <pc:sldMk cId="4277850849" sldId="299"/>
            <ac:spMk id="2" creationId="{0BCA4F0E-E10B-1D27-77DC-D384880E3A48}"/>
          </ac:spMkLst>
        </pc:spChg>
        <pc:spChg chg="add del">
          <ac:chgData name="Scott, Nickolas L CIV USN COMSC NORFOLK VA (USA)" userId="S::nickolas.l.scott.civ@us.navy.mil::3b78d67f-9855-485d-b802-6b74dc66e0ac" providerId="AD" clId="Web-{55788832-E7B7-9561-3881-EE2C6BD57D53}" dt="2023-03-21T15:42:05.134" v="12"/>
          <ac:spMkLst>
            <pc:docMk/>
            <pc:sldMk cId="4277850849" sldId="299"/>
            <ac:spMk id="3" creationId="{1CE9A933-E2E4-30E2-AEBE-CFB061D18ED4}"/>
          </ac:spMkLst>
        </pc:spChg>
        <pc:spChg chg="add del mod">
          <ac:chgData name="Scott, Nickolas L CIV USN COMSC NORFOLK VA (USA)" userId="S::nickolas.l.scott.civ@us.navy.mil::3b78d67f-9855-485d-b802-6b74dc66e0ac" providerId="AD" clId="Web-{55788832-E7B7-9561-3881-EE2C6BD57D53}" dt="2023-03-21T18:32:21.294" v="45"/>
          <ac:spMkLst>
            <pc:docMk/>
            <pc:sldMk cId="4277850849" sldId="299"/>
            <ac:spMk id="3" creationId="{BD7BF2D5-19E8-7BC6-0BF1-353AF58F0682}"/>
          </ac:spMkLst>
        </pc:spChg>
        <pc:spChg chg="mod">
          <ac:chgData name="Scott, Nickolas L CIV USN COMSC NORFOLK VA (USA)" userId="S::nickolas.l.scott.civ@us.navy.mil::3b78d67f-9855-485d-b802-6b74dc66e0ac" providerId="AD" clId="Web-{55788832-E7B7-9561-3881-EE2C6BD57D53}" dt="2023-03-21T15:48:15.728" v="43" actId="20577"/>
          <ac:spMkLst>
            <pc:docMk/>
            <pc:sldMk cId="4277850849" sldId="299"/>
            <ac:spMk id="4" creationId="{16F9830D-7509-787C-B656-D5D5BD192638}"/>
          </ac:spMkLst>
        </pc:spChg>
        <pc:spChg chg="del">
          <ac:chgData name="Scott, Nickolas L CIV USN COMSC NORFOLK VA (USA)" userId="S::nickolas.l.scott.civ@us.navy.mil::3b78d67f-9855-485d-b802-6b74dc66e0ac" providerId="AD" clId="Web-{55788832-E7B7-9561-3881-EE2C6BD57D53}" dt="2023-03-21T18:33:09.609" v="47"/>
          <ac:spMkLst>
            <pc:docMk/>
            <pc:sldMk cId="4277850849" sldId="299"/>
            <ac:spMk id="6" creationId="{566C88B4-68B4-EC1D-B90A-1F3AE13F8A71}"/>
          </ac:spMkLst>
        </pc:spChg>
        <pc:spChg chg="add del mod">
          <ac:chgData name="Scott, Nickolas L CIV USN COMSC NORFOLK VA (USA)" userId="S::nickolas.l.scott.civ@us.navy.mil::3b78d67f-9855-485d-b802-6b74dc66e0ac" providerId="AD" clId="Web-{55788832-E7B7-9561-3881-EE2C6BD57D53}" dt="2023-03-21T15:45:30.174" v="16"/>
          <ac:spMkLst>
            <pc:docMk/>
            <pc:sldMk cId="4277850849" sldId="299"/>
            <ac:spMk id="10" creationId="{1CDE6B8E-06ED-709A-A2F0-803354ABE31D}"/>
          </ac:spMkLst>
        </pc:spChg>
        <pc:spChg chg="add mod">
          <ac:chgData name="Scott, Nickolas L CIV USN COMSC NORFOLK VA (USA)" userId="S::nickolas.l.scott.civ@us.navy.mil::3b78d67f-9855-485d-b802-6b74dc66e0ac" providerId="AD" clId="Web-{55788832-E7B7-9561-3881-EE2C6BD57D53}" dt="2023-03-21T18:34:27.690" v="56"/>
          <ac:spMkLst>
            <pc:docMk/>
            <pc:sldMk cId="4277850849" sldId="299"/>
            <ac:spMk id="11" creationId="{F84DED62-6996-FD2E-D1AB-0CFC169339DC}"/>
          </ac:spMkLst>
        </pc:spChg>
        <pc:picChg chg="add mod ord">
          <ac:chgData name="Scott, Nickolas L CIV USN COMSC NORFOLK VA (USA)" userId="S::nickolas.l.scott.civ@us.navy.mil::3b78d67f-9855-485d-b802-6b74dc66e0ac" providerId="AD" clId="Web-{55788832-E7B7-9561-3881-EE2C6BD57D53}" dt="2023-03-21T18:32:31.826" v="46" actId="14100"/>
          <ac:picMkLst>
            <pc:docMk/>
            <pc:sldMk cId="4277850849" sldId="299"/>
            <ac:picMk id="5" creationId="{E6BBED9B-DC1E-70EC-F968-77648B9AB626}"/>
          </ac:picMkLst>
        </pc:picChg>
        <pc:picChg chg="add mod ord">
          <ac:chgData name="Scott, Nickolas L CIV USN COMSC NORFOLK VA (USA)" userId="S::nickolas.l.scott.civ@us.navy.mil::3b78d67f-9855-485d-b802-6b74dc66e0ac" providerId="AD" clId="Web-{55788832-E7B7-9561-3881-EE2C6BD57D53}" dt="2023-03-21T18:33:09.609" v="47"/>
          <ac:picMkLst>
            <pc:docMk/>
            <pc:sldMk cId="4277850849" sldId="299"/>
            <ac:picMk id="7" creationId="{0CE23C5F-3B96-668F-1870-9B8BED4873B5}"/>
          </ac:picMkLst>
        </pc:picChg>
        <pc:picChg chg="add del mod ord">
          <ac:chgData name="Scott, Nickolas L CIV USN COMSC NORFOLK VA (USA)" userId="S::nickolas.l.scott.civ@us.navy.mil::3b78d67f-9855-485d-b802-6b74dc66e0ac" providerId="AD" clId="Web-{55788832-E7B7-9561-3881-EE2C6BD57D53}" dt="2023-03-21T15:42:05.134" v="12"/>
          <ac:picMkLst>
            <pc:docMk/>
            <pc:sldMk cId="4277850849" sldId="299"/>
            <ac:picMk id="7" creationId="{5F54351B-2B13-2D7B-CE98-2A874061FD69}"/>
          </ac:picMkLst>
        </pc:picChg>
        <pc:picChg chg="add del mod">
          <ac:chgData name="Scott, Nickolas L CIV USN COMSC NORFOLK VA (USA)" userId="S::nickolas.l.scott.civ@us.navy.mil::3b78d67f-9855-485d-b802-6b74dc66e0ac" providerId="AD" clId="Web-{55788832-E7B7-9561-3881-EE2C6BD57D53}" dt="2023-03-21T18:33:44.470" v="51"/>
          <ac:picMkLst>
            <pc:docMk/>
            <pc:sldMk cId="4277850849" sldId="299"/>
            <ac:picMk id="8" creationId="{B72E5798-F935-F73E-1A43-A0C73118DB88}"/>
          </ac:picMkLst>
        </pc:picChg>
        <pc:picChg chg="add del mod ord">
          <ac:chgData name="Scott, Nickolas L CIV USN COMSC NORFOLK VA (USA)" userId="S::nickolas.l.scott.civ@us.navy.mil::3b78d67f-9855-485d-b802-6b74dc66e0ac" providerId="AD" clId="Web-{55788832-E7B7-9561-3881-EE2C6BD57D53}" dt="2023-03-21T15:44:25.530" v="15"/>
          <ac:picMkLst>
            <pc:docMk/>
            <pc:sldMk cId="4277850849" sldId="299"/>
            <ac:picMk id="8" creationId="{E04E4ED0-0B26-A24E-2E46-804AB46EF2AD}"/>
          </ac:picMkLst>
        </pc:picChg>
        <pc:picChg chg="add del mod">
          <ac:chgData name="Scott, Nickolas L CIV USN COMSC NORFOLK VA (USA)" userId="S::nickolas.l.scott.civ@us.navy.mil::3b78d67f-9855-485d-b802-6b74dc66e0ac" providerId="AD" clId="Web-{55788832-E7B7-9561-3881-EE2C6BD57D53}" dt="2023-03-21T18:34:23.096" v="55"/>
          <ac:picMkLst>
            <pc:docMk/>
            <pc:sldMk cId="4277850849" sldId="299"/>
            <ac:picMk id="9" creationId="{2B0E135E-6EFB-BF3B-BEF5-CC5A47212745}"/>
          </ac:picMkLst>
        </pc:picChg>
        <pc:picChg chg="add mod ord">
          <ac:chgData name="Scott, Nickolas L CIV USN COMSC NORFOLK VA (USA)" userId="S::nickolas.l.scott.civ@us.navy.mil::3b78d67f-9855-485d-b802-6b74dc66e0ac" providerId="AD" clId="Web-{55788832-E7B7-9561-3881-EE2C6BD57D53}" dt="2023-03-21T15:45:30.174" v="16"/>
          <ac:picMkLst>
            <pc:docMk/>
            <pc:sldMk cId="4277850849" sldId="299"/>
            <ac:picMk id="11" creationId="{12B687B3-E527-FD33-37EF-30391A1C12F4}"/>
          </ac:picMkLst>
        </pc:picChg>
        <pc:picChg chg="del">
          <ac:chgData name="Scott, Nickolas L CIV USN COMSC NORFOLK VA (USA)" userId="S::nickolas.l.scott.civ@us.navy.mil::3b78d67f-9855-485d-b802-6b74dc66e0ac" providerId="AD" clId="Web-{55788832-E7B7-9561-3881-EE2C6BD57D53}" dt="2023-03-21T18:34:27.690" v="56"/>
          <ac:picMkLst>
            <pc:docMk/>
            <pc:sldMk cId="4277850849" sldId="299"/>
            <ac:picMk id="13" creationId="{87FAC168-CED3-F9C2-DB89-873DD24256A1}"/>
          </ac:picMkLst>
        </pc:picChg>
        <pc:picChg chg="del">
          <ac:chgData name="Scott, Nickolas L CIV USN COMSC NORFOLK VA (USA)" userId="S::nickolas.l.scott.civ@us.navy.mil::3b78d67f-9855-485d-b802-6b74dc66e0ac" providerId="AD" clId="Web-{55788832-E7B7-9561-3881-EE2C6BD57D53}" dt="2023-03-21T18:30:55.759" v="44"/>
          <ac:picMkLst>
            <pc:docMk/>
            <pc:sldMk cId="4277850849" sldId="299"/>
            <ac:picMk id="14" creationId="{9CAA82DB-94C2-DC48-F661-6290B4D43798}"/>
          </ac:picMkLst>
        </pc:picChg>
      </pc:sldChg>
      <pc:sldChg chg="add replId">
        <pc:chgData name="Scott, Nickolas L CIV USN COMSC NORFOLK VA (USA)" userId="S::nickolas.l.scott.civ@us.navy.mil::3b78d67f-9855-485d-b802-6b74dc66e0ac" providerId="AD" clId="Web-{55788832-E7B7-9561-3881-EE2C6BD57D53}" dt="2023-03-21T15:41:31.398" v="0"/>
        <pc:sldMkLst>
          <pc:docMk/>
          <pc:sldMk cId="2917357812" sldId="301"/>
        </pc:sldMkLst>
      </pc:sldChg>
    </pc:docChg>
  </pc:docChgLst>
  <pc:docChgLst>
    <pc:chgData name="Becht, Jennifer M CIV USN COMSC NORFOLK VA (USA)" userId="S::jennifer.m.becht.civ@us.navy.mil::ed1e1550-ce43-46be-bcfd-5bbd48aa559b" providerId="AD" clId="Web-{FC41C741-F70F-4CC8-BA6B-B2478F1F07F9}"/>
    <pc:docChg chg="modSld">
      <pc:chgData name="Becht, Jennifer M CIV USN COMSC NORFOLK VA (USA)" userId="S::jennifer.m.becht.civ@us.navy.mil::ed1e1550-ce43-46be-bcfd-5bbd48aa559b" providerId="AD" clId="Web-{FC41C741-F70F-4CC8-BA6B-B2478F1F07F9}" dt="2023-04-14T15:45:55.889" v="30" actId="20577"/>
      <pc:docMkLst>
        <pc:docMk/>
      </pc:docMkLst>
      <pc:sldChg chg="addCm">
        <pc:chgData name="Becht, Jennifer M CIV USN COMSC NORFOLK VA (USA)" userId="S::jennifer.m.becht.civ@us.navy.mil::ed1e1550-ce43-46be-bcfd-5bbd48aa559b" providerId="AD" clId="Web-{FC41C741-F70F-4CC8-BA6B-B2478F1F07F9}" dt="2023-04-14T15:42:59.428" v="1"/>
        <pc:sldMkLst>
          <pc:docMk/>
          <pc:sldMk cId="2901800190" sldId="323"/>
        </pc:sldMkLst>
      </pc:sldChg>
      <pc:sldChg chg="addCm">
        <pc:chgData name="Becht, Jennifer M CIV USN COMSC NORFOLK VA (USA)" userId="S::jennifer.m.becht.civ@us.navy.mil::ed1e1550-ce43-46be-bcfd-5bbd48aa559b" providerId="AD" clId="Web-{FC41C741-F70F-4CC8-BA6B-B2478F1F07F9}" dt="2023-04-14T15:41:50.956" v="0"/>
        <pc:sldMkLst>
          <pc:docMk/>
          <pc:sldMk cId="1775290236" sldId="324"/>
        </pc:sldMkLst>
      </pc:sldChg>
      <pc:sldChg chg="modSp">
        <pc:chgData name="Becht, Jennifer M CIV USN COMSC NORFOLK VA (USA)" userId="S::jennifer.m.becht.civ@us.navy.mil::ed1e1550-ce43-46be-bcfd-5bbd48aa559b" providerId="AD" clId="Web-{FC41C741-F70F-4CC8-BA6B-B2478F1F07F9}" dt="2023-04-14T15:44:46.214" v="4" actId="1076"/>
        <pc:sldMkLst>
          <pc:docMk/>
          <pc:sldMk cId="1579816818" sldId="342"/>
        </pc:sldMkLst>
        <pc:graphicFrameChg chg="mod modGraphic">
          <ac:chgData name="Becht, Jennifer M CIV USN COMSC NORFOLK VA (USA)" userId="S::jennifer.m.becht.civ@us.navy.mil::ed1e1550-ce43-46be-bcfd-5bbd48aa559b" providerId="AD" clId="Web-{FC41C741-F70F-4CC8-BA6B-B2478F1F07F9}" dt="2023-04-14T15:44:46.214" v="4" actId="1076"/>
          <ac:graphicFrameMkLst>
            <pc:docMk/>
            <pc:sldMk cId="1579816818" sldId="342"/>
            <ac:graphicFrameMk id="3" creationId="{DB876852-D403-5B45-780A-5F38B5B20923}"/>
          </ac:graphicFrameMkLst>
        </pc:graphicFrameChg>
      </pc:sldChg>
      <pc:sldChg chg="modSp">
        <pc:chgData name="Becht, Jennifer M CIV USN COMSC NORFOLK VA (USA)" userId="S::jennifer.m.becht.civ@us.navy.mil::ed1e1550-ce43-46be-bcfd-5bbd48aa559b" providerId="AD" clId="Web-{FC41C741-F70F-4CC8-BA6B-B2478F1F07F9}" dt="2023-04-14T15:45:55.889" v="30" actId="20577"/>
        <pc:sldMkLst>
          <pc:docMk/>
          <pc:sldMk cId="730297047" sldId="344"/>
        </pc:sldMkLst>
        <pc:spChg chg="mod">
          <ac:chgData name="Becht, Jennifer M CIV USN COMSC NORFOLK VA (USA)" userId="S::jennifer.m.becht.civ@us.navy.mil::ed1e1550-ce43-46be-bcfd-5bbd48aa559b" providerId="AD" clId="Web-{FC41C741-F70F-4CC8-BA6B-B2478F1F07F9}" dt="2023-04-14T15:45:55.889" v="30" actId="20577"/>
          <ac:spMkLst>
            <pc:docMk/>
            <pc:sldMk cId="730297047" sldId="344"/>
            <ac:spMk id="19" creationId="{B428A18F-959D-A613-6C21-8A14D9D4169C}"/>
          </ac:spMkLst>
        </pc:spChg>
      </pc:sldChg>
    </pc:docChg>
  </pc:docChgLst>
  <pc:docChgLst>
    <pc:chgData name="Becht, Jennifer M CIV USN COMSC NORFOLK VA (USA)" userId="S::jennifer.m.becht.civ@us.navy.mil::ed1e1550-ce43-46be-bcfd-5bbd48aa559b" providerId="AD" clId="Web-{8014F7CD-AEC2-4BC1-B7A3-DFE6939F4056}"/>
    <pc:docChg chg="modSld">
      <pc:chgData name="Becht, Jennifer M CIV USN COMSC NORFOLK VA (USA)" userId="S::jennifer.m.becht.civ@us.navy.mil::ed1e1550-ce43-46be-bcfd-5bbd48aa559b" providerId="AD" clId="Web-{8014F7CD-AEC2-4BC1-B7A3-DFE6939F4056}" dt="2023-03-30T17:48:40.353" v="0" actId="20577"/>
      <pc:docMkLst>
        <pc:docMk/>
      </pc:docMkLst>
      <pc:sldChg chg="modSp">
        <pc:chgData name="Becht, Jennifer M CIV USN COMSC NORFOLK VA (USA)" userId="S::jennifer.m.becht.civ@us.navy.mil::ed1e1550-ce43-46be-bcfd-5bbd48aa559b" providerId="AD" clId="Web-{8014F7CD-AEC2-4BC1-B7A3-DFE6939F4056}" dt="2023-03-30T17:48:40.353" v="0" actId="20577"/>
        <pc:sldMkLst>
          <pc:docMk/>
          <pc:sldMk cId="185851968" sldId="290"/>
        </pc:sldMkLst>
        <pc:spChg chg="mod">
          <ac:chgData name="Becht, Jennifer M CIV USN COMSC NORFOLK VA (USA)" userId="S::jennifer.m.becht.civ@us.navy.mil::ed1e1550-ce43-46be-bcfd-5bbd48aa559b" providerId="AD" clId="Web-{8014F7CD-AEC2-4BC1-B7A3-DFE6939F4056}" dt="2023-03-30T17:48:40.353" v="0" actId="20577"/>
          <ac:spMkLst>
            <pc:docMk/>
            <pc:sldMk cId="185851968" sldId="290"/>
            <ac:spMk id="4" creationId="{65631AA8-F3D4-CE4E-B2E7-53FFFF693E44}"/>
          </ac:spMkLst>
        </pc:spChg>
      </pc:sldChg>
    </pc:docChg>
  </pc:docChgLst>
  <pc:docChgLst>
    <pc:chgData name="Scott, Nickolas L CIV USN COMSC NORFOLK VA (USA)" userId="S::nickolas.l.scott.civ@us.navy.mil::3b78d67f-9855-485d-b802-6b74dc66e0ac" providerId="AD" clId="Web-{5526BB95-8D38-4748-8A78-58F293B287D4}"/>
    <pc:docChg chg="addSld modSld sldOrd">
      <pc:chgData name="Scott, Nickolas L CIV USN COMSC NORFOLK VA (USA)" userId="S::nickolas.l.scott.civ@us.navy.mil::3b78d67f-9855-485d-b802-6b74dc66e0ac" providerId="AD" clId="Web-{5526BB95-8D38-4748-8A78-58F293B287D4}" dt="2023-04-14T13:33:14.088" v="108" actId="20577"/>
      <pc:docMkLst>
        <pc:docMk/>
      </pc:docMkLst>
      <pc:sldChg chg="modSp add ord replId">
        <pc:chgData name="Scott, Nickolas L CIV USN COMSC NORFOLK VA (USA)" userId="S::nickolas.l.scott.civ@us.navy.mil::3b78d67f-9855-485d-b802-6b74dc66e0ac" providerId="AD" clId="Web-{5526BB95-8D38-4748-8A78-58F293B287D4}" dt="2023-04-14T13:33:14.088" v="108" actId="20577"/>
        <pc:sldMkLst>
          <pc:docMk/>
          <pc:sldMk cId="1579816818" sldId="342"/>
        </pc:sldMkLst>
        <pc:spChg chg="mod">
          <ac:chgData name="Scott, Nickolas L CIV USN COMSC NORFOLK VA (USA)" userId="S::nickolas.l.scott.civ@us.navy.mil::3b78d67f-9855-485d-b802-6b74dc66e0ac" providerId="AD" clId="Web-{5526BB95-8D38-4748-8A78-58F293B287D4}" dt="2023-04-14T13:33:14.088" v="108" actId="20577"/>
          <ac:spMkLst>
            <pc:docMk/>
            <pc:sldMk cId="1579816818" sldId="342"/>
            <ac:spMk id="2" creationId="{E65D5520-2188-E69F-B1FC-707C4CAE6A75}"/>
          </ac:spMkLst>
        </pc:spChg>
        <pc:spChg chg="mod">
          <ac:chgData name="Scott, Nickolas L CIV USN COMSC NORFOLK VA (USA)" userId="S::nickolas.l.scott.civ@us.navy.mil::3b78d67f-9855-485d-b802-6b74dc66e0ac" providerId="AD" clId="Web-{5526BB95-8D38-4748-8A78-58F293B287D4}" dt="2023-04-14T13:30:13.173" v="26" actId="20577"/>
          <ac:spMkLst>
            <pc:docMk/>
            <pc:sldMk cId="1579816818" sldId="342"/>
            <ac:spMk id="4" creationId="{E0AA48FD-041B-77A1-48E1-D38F03848EC3}"/>
          </ac:spMkLst>
        </pc:spChg>
      </pc:sldChg>
    </pc:docChg>
  </pc:docChgLst>
  <pc:docChgLst>
    <pc:chgData name="Becht, Jennifer M CIV USN COMSC NORFOLK VA (USA)" userId="S::jennifer.m.becht.civ@us.navy.mil::ed1e1550-ce43-46be-bcfd-5bbd48aa559b" providerId="AD" clId="Web-{28F5D18C-CB99-4916-B6BD-8F9944BC16E9}"/>
    <pc:docChg chg="modSld">
      <pc:chgData name="Becht, Jennifer M CIV USN COMSC NORFOLK VA (USA)" userId="S::jennifer.m.becht.civ@us.navy.mil::ed1e1550-ce43-46be-bcfd-5bbd48aa559b" providerId="AD" clId="Web-{28F5D18C-CB99-4916-B6BD-8F9944BC16E9}" dt="2023-03-27T15:22:26.674" v="5" actId="1076"/>
      <pc:docMkLst>
        <pc:docMk/>
      </pc:docMkLst>
      <pc:sldChg chg="addSp delSp modSp">
        <pc:chgData name="Becht, Jennifer M CIV USN COMSC NORFOLK VA (USA)" userId="S::jennifer.m.becht.civ@us.navy.mil::ed1e1550-ce43-46be-bcfd-5bbd48aa559b" providerId="AD" clId="Web-{28F5D18C-CB99-4916-B6BD-8F9944BC16E9}" dt="2023-03-27T15:22:26.674" v="5" actId="1076"/>
        <pc:sldMkLst>
          <pc:docMk/>
          <pc:sldMk cId="2767534352" sldId="333"/>
        </pc:sldMkLst>
        <pc:spChg chg="del">
          <ac:chgData name="Becht, Jennifer M CIV USN COMSC NORFOLK VA (USA)" userId="S::jennifer.m.becht.civ@us.navy.mil::ed1e1550-ce43-46be-bcfd-5bbd48aa559b" providerId="AD" clId="Web-{28F5D18C-CB99-4916-B6BD-8F9944BC16E9}" dt="2023-03-27T15:22:12.486" v="0"/>
          <ac:spMkLst>
            <pc:docMk/>
            <pc:sldMk cId="2767534352" sldId="333"/>
            <ac:spMk id="2" creationId="{22B99BF5-8BC5-D87D-0F14-DE96FA8BE42D}"/>
          </ac:spMkLst>
        </pc:spChg>
        <pc:spChg chg="del">
          <ac:chgData name="Becht, Jennifer M CIV USN COMSC NORFOLK VA (USA)" userId="S::jennifer.m.becht.civ@us.navy.mil::ed1e1550-ce43-46be-bcfd-5bbd48aa559b" providerId="AD" clId="Web-{28F5D18C-CB99-4916-B6BD-8F9944BC16E9}" dt="2023-03-27T15:22:15.080" v="1"/>
          <ac:spMkLst>
            <pc:docMk/>
            <pc:sldMk cId="2767534352" sldId="333"/>
            <ac:spMk id="3" creationId="{17065C8D-C09C-C52F-0EEB-2B871EE9BEB6}"/>
          </ac:spMkLst>
        </pc:spChg>
        <pc:picChg chg="add mod ord">
          <ac:chgData name="Becht, Jennifer M CIV USN COMSC NORFOLK VA (USA)" userId="S::jennifer.m.becht.civ@us.navy.mil::ed1e1550-ce43-46be-bcfd-5bbd48aa559b" providerId="AD" clId="Web-{28F5D18C-CB99-4916-B6BD-8F9944BC16E9}" dt="2023-03-27T15:22:26.674" v="5" actId="1076"/>
          <ac:picMkLst>
            <pc:docMk/>
            <pc:sldMk cId="2767534352" sldId="333"/>
            <ac:picMk id="7" creationId="{35A7EC19-9108-0DCC-B666-7EA84A1A6333}"/>
          </ac:picMkLst>
        </pc:picChg>
      </pc:sldChg>
    </pc:docChg>
  </pc:docChgLst>
  <pc:docChgLst>
    <pc:chgData name="Winfree, Alexandra D CIV USN COMSC NORFOLK VA (USA)" userId="S::alexandra.d.winfree.civ@us.navy.mil::095d1b9f-1495-483c-b7c3-5cc364f4ce8f" providerId="AD" clId="Web-{D7E31969-A609-4CC2-AF31-50E3180F4288}"/>
    <pc:docChg chg="modSld">
      <pc:chgData name="Winfree, Alexandra D CIV USN COMSC NORFOLK VA (USA)" userId="S::alexandra.d.winfree.civ@us.navy.mil::095d1b9f-1495-483c-b7c3-5cc364f4ce8f" providerId="AD" clId="Web-{D7E31969-A609-4CC2-AF31-50E3180F4288}" dt="2023-04-17T16:30:58.541" v="546" actId="20577"/>
      <pc:docMkLst>
        <pc:docMk/>
      </pc:docMkLst>
      <pc:sldChg chg="modSp modNotes">
        <pc:chgData name="Winfree, Alexandra D CIV USN COMSC NORFOLK VA (USA)" userId="S::alexandra.d.winfree.civ@us.navy.mil::095d1b9f-1495-483c-b7c3-5cc364f4ce8f" providerId="AD" clId="Web-{D7E31969-A609-4CC2-AF31-50E3180F4288}" dt="2023-04-17T16:29:48.725" v="527" actId="20577"/>
        <pc:sldMkLst>
          <pc:docMk/>
          <pc:sldMk cId="4088690394" sldId="293"/>
        </pc:sldMkLst>
        <pc:spChg chg="mod">
          <ac:chgData name="Winfree, Alexandra D CIV USN COMSC NORFOLK VA (USA)" userId="S::alexandra.d.winfree.civ@us.navy.mil::095d1b9f-1495-483c-b7c3-5cc364f4ce8f" providerId="AD" clId="Web-{D7E31969-A609-4CC2-AF31-50E3180F4288}" dt="2023-04-17T16:29:48.725" v="527" actId="20577"/>
          <ac:spMkLst>
            <pc:docMk/>
            <pc:sldMk cId="4088690394" sldId="293"/>
            <ac:spMk id="2" creationId="{52C9E1CB-7681-C94E-AA5B-DCC951143400}"/>
          </ac:spMkLst>
        </pc:spChg>
      </pc:sldChg>
      <pc:sldChg chg="modSp">
        <pc:chgData name="Winfree, Alexandra D CIV USN COMSC NORFOLK VA (USA)" userId="S::alexandra.d.winfree.civ@us.navy.mil::095d1b9f-1495-483c-b7c3-5cc364f4ce8f" providerId="AD" clId="Web-{D7E31969-A609-4CC2-AF31-50E3180F4288}" dt="2023-04-17T16:30:58.541" v="546" actId="20577"/>
        <pc:sldMkLst>
          <pc:docMk/>
          <pc:sldMk cId="957163755" sldId="314"/>
        </pc:sldMkLst>
        <pc:spChg chg="mod">
          <ac:chgData name="Winfree, Alexandra D CIV USN COMSC NORFOLK VA (USA)" userId="S::alexandra.d.winfree.civ@us.navy.mil::095d1b9f-1495-483c-b7c3-5cc364f4ce8f" providerId="AD" clId="Web-{D7E31969-A609-4CC2-AF31-50E3180F4288}" dt="2023-04-17T16:30:58.541" v="546" actId="20577"/>
          <ac:spMkLst>
            <pc:docMk/>
            <pc:sldMk cId="957163755" sldId="314"/>
            <ac:spMk id="2" creationId="{52C9E1CB-7681-C94E-AA5B-DCC951143400}"/>
          </ac:spMkLst>
        </pc:spChg>
      </pc:sldChg>
      <pc:sldChg chg="modSp modCm modNotes">
        <pc:chgData name="Winfree, Alexandra D CIV USN COMSC NORFOLK VA (USA)" userId="S::alexandra.d.winfree.civ@us.navy.mil::095d1b9f-1495-483c-b7c3-5cc364f4ce8f" providerId="AD" clId="Web-{D7E31969-A609-4CC2-AF31-50E3180F4288}" dt="2023-04-17T16:15:14.827" v="203" actId="20577"/>
        <pc:sldMkLst>
          <pc:docMk/>
          <pc:sldMk cId="3590547637" sldId="345"/>
        </pc:sldMkLst>
        <pc:spChg chg="mod">
          <ac:chgData name="Winfree, Alexandra D CIV USN COMSC NORFOLK VA (USA)" userId="S::alexandra.d.winfree.civ@us.navy.mil::095d1b9f-1495-483c-b7c3-5cc364f4ce8f" providerId="AD" clId="Web-{D7E31969-A609-4CC2-AF31-50E3180F4288}" dt="2023-04-17T16:15:14.827" v="203" actId="20577"/>
          <ac:spMkLst>
            <pc:docMk/>
            <pc:sldMk cId="3590547637" sldId="345"/>
            <ac:spMk id="7" creationId="{D6825992-2397-C647-FCF4-4A1B462BF473}"/>
          </ac:spMkLst>
        </pc:spChg>
      </pc:sldChg>
      <pc:sldChg chg="modSp modNotes">
        <pc:chgData name="Winfree, Alexandra D CIV USN COMSC NORFOLK VA (USA)" userId="S::alexandra.d.winfree.civ@us.navy.mil::095d1b9f-1495-483c-b7c3-5cc364f4ce8f" providerId="AD" clId="Web-{D7E31969-A609-4CC2-AF31-50E3180F4288}" dt="2023-04-17T16:17:44.742" v="249" actId="20577"/>
        <pc:sldMkLst>
          <pc:docMk/>
          <pc:sldMk cId="3977342771" sldId="346"/>
        </pc:sldMkLst>
        <pc:spChg chg="mod">
          <ac:chgData name="Winfree, Alexandra D CIV USN COMSC NORFOLK VA (USA)" userId="S::alexandra.d.winfree.civ@us.navy.mil::095d1b9f-1495-483c-b7c3-5cc364f4ce8f" providerId="AD" clId="Web-{D7E31969-A609-4CC2-AF31-50E3180F4288}" dt="2023-04-17T16:17:44.742" v="249" actId="20577"/>
          <ac:spMkLst>
            <pc:docMk/>
            <pc:sldMk cId="3977342771" sldId="346"/>
            <ac:spMk id="7" creationId="{D6825992-2397-C647-FCF4-4A1B462BF473}"/>
          </ac:spMkLst>
        </pc:spChg>
      </pc:sldChg>
      <pc:sldChg chg="modSp modNotes">
        <pc:chgData name="Winfree, Alexandra D CIV USN COMSC NORFOLK VA (USA)" userId="S::alexandra.d.winfree.civ@us.navy.mil::095d1b9f-1495-483c-b7c3-5cc364f4ce8f" providerId="AD" clId="Web-{D7E31969-A609-4CC2-AF31-50E3180F4288}" dt="2023-04-17T16:26:28.357" v="487" actId="20577"/>
        <pc:sldMkLst>
          <pc:docMk/>
          <pc:sldMk cId="4150290150" sldId="347"/>
        </pc:sldMkLst>
        <pc:spChg chg="mod">
          <ac:chgData name="Winfree, Alexandra D CIV USN COMSC NORFOLK VA (USA)" userId="S::alexandra.d.winfree.civ@us.navy.mil::095d1b9f-1495-483c-b7c3-5cc364f4ce8f" providerId="AD" clId="Web-{D7E31969-A609-4CC2-AF31-50E3180F4288}" dt="2023-04-17T16:26:28.357" v="487" actId="20577"/>
          <ac:spMkLst>
            <pc:docMk/>
            <pc:sldMk cId="4150290150" sldId="347"/>
            <ac:spMk id="7" creationId="{D6825992-2397-C647-FCF4-4A1B462BF473}"/>
          </ac:spMkLst>
        </pc:spChg>
      </pc:sldChg>
    </pc:docChg>
  </pc:docChgLst>
  <pc:docChgLst>
    <pc:chgData name="Wojeck, Steffen James CIV USN COMSC NORFOLK VA (USA)" userId="S::steffen.j.wojeck.civ@us.navy.mil::c0e08b15-ce11-48a8-a0b9-6da419ca5f32" providerId="AD" clId="Web-{21DD8EF4-259C-4779-8B1F-461BA32DA6AB}"/>
    <pc:docChg chg="addSld delSld modSld">
      <pc:chgData name="Wojeck, Steffen James CIV USN COMSC NORFOLK VA (USA)" userId="S::steffen.j.wojeck.civ@us.navy.mil::c0e08b15-ce11-48a8-a0b9-6da419ca5f32" providerId="AD" clId="Web-{21DD8EF4-259C-4779-8B1F-461BA32DA6AB}" dt="2023-03-23T14:07:59.799" v="890" actId="1076"/>
      <pc:docMkLst>
        <pc:docMk/>
      </pc:docMkLst>
      <pc:sldChg chg="addSp delSp modSp">
        <pc:chgData name="Wojeck, Steffen James CIV USN COMSC NORFOLK VA (USA)" userId="S::steffen.j.wojeck.civ@us.navy.mil::c0e08b15-ce11-48a8-a0b9-6da419ca5f32" providerId="AD" clId="Web-{21DD8EF4-259C-4779-8B1F-461BA32DA6AB}" dt="2023-03-23T13:42:21.631" v="864" actId="20577"/>
        <pc:sldMkLst>
          <pc:docMk/>
          <pc:sldMk cId="185851968" sldId="290"/>
        </pc:sldMkLst>
        <pc:spChg chg="mod">
          <ac:chgData name="Wojeck, Steffen James CIV USN COMSC NORFOLK VA (USA)" userId="S::steffen.j.wojeck.civ@us.navy.mil::c0e08b15-ce11-48a8-a0b9-6da419ca5f32" providerId="AD" clId="Web-{21DD8EF4-259C-4779-8B1F-461BA32DA6AB}" dt="2023-03-23T13:36:52.234" v="818" actId="1076"/>
          <ac:spMkLst>
            <pc:docMk/>
            <pc:sldMk cId="185851968" sldId="290"/>
            <ac:spMk id="2" creationId="{8EE97386-EA02-3A41-912E-B685F22059BA}"/>
          </ac:spMkLst>
        </pc:spChg>
        <pc:spChg chg="add del mod">
          <ac:chgData name="Wojeck, Steffen James CIV USN COMSC NORFOLK VA (USA)" userId="S::steffen.j.wojeck.civ@us.navy.mil::c0e08b15-ce11-48a8-a0b9-6da419ca5f32" providerId="AD" clId="Web-{21DD8EF4-259C-4779-8B1F-461BA32DA6AB}" dt="2023-03-23T13:38:40.564" v="837"/>
          <ac:spMkLst>
            <pc:docMk/>
            <pc:sldMk cId="185851968" sldId="290"/>
            <ac:spMk id="3" creationId="{60F7A036-2E27-B9A7-5634-7220F80F1C7C}"/>
          </ac:spMkLst>
        </pc:spChg>
        <pc:spChg chg="add mod ord">
          <ac:chgData name="Wojeck, Steffen James CIV USN COMSC NORFOLK VA (USA)" userId="S::steffen.j.wojeck.civ@us.navy.mil::c0e08b15-ce11-48a8-a0b9-6da419ca5f32" providerId="AD" clId="Web-{21DD8EF4-259C-4779-8B1F-461BA32DA6AB}" dt="2023-03-23T13:42:21.631" v="864" actId="20577"/>
          <ac:spMkLst>
            <pc:docMk/>
            <pc:sldMk cId="185851968" sldId="290"/>
            <ac:spMk id="6" creationId="{8F5C0C6B-EBAD-B751-A93E-1467DEB03346}"/>
          </ac:spMkLst>
        </pc:spChg>
        <pc:picChg chg="mod">
          <ac:chgData name="Wojeck, Steffen James CIV USN COMSC NORFOLK VA (USA)" userId="S::steffen.j.wojeck.civ@us.navy.mil::c0e08b15-ce11-48a8-a0b9-6da419ca5f32" providerId="AD" clId="Web-{21DD8EF4-259C-4779-8B1F-461BA32DA6AB}" dt="2023-03-23T13:39:29.674" v="848" actId="1076"/>
          <ac:picMkLst>
            <pc:docMk/>
            <pc:sldMk cId="185851968" sldId="290"/>
            <ac:picMk id="7" creationId="{B8A45EDF-D383-8827-07C9-9669FCCE4B7A}"/>
          </ac:picMkLst>
        </pc:picChg>
        <pc:picChg chg="mod ord">
          <ac:chgData name="Wojeck, Steffen James CIV USN COMSC NORFOLK VA (USA)" userId="S::steffen.j.wojeck.civ@us.navy.mil::c0e08b15-ce11-48a8-a0b9-6da419ca5f32" providerId="AD" clId="Web-{21DD8EF4-259C-4779-8B1F-461BA32DA6AB}" dt="2023-03-23T13:39:35.581" v="850" actId="1076"/>
          <ac:picMkLst>
            <pc:docMk/>
            <pc:sldMk cId="185851968" sldId="290"/>
            <ac:picMk id="8" creationId="{52582CAA-FBB4-2DF2-2B67-EDE047B4FDED}"/>
          </ac:picMkLst>
        </pc:picChg>
        <pc:picChg chg="mod">
          <ac:chgData name="Wojeck, Steffen James CIV USN COMSC NORFOLK VA (USA)" userId="S::steffen.j.wojeck.civ@us.navy.mil::c0e08b15-ce11-48a8-a0b9-6da419ca5f32" providerId="AD" clId="Web-{21DD8EF4-259C-4779-8B1F-461BA32DA6AB}" dt="2023-03-23T13:41:42.396" v="861" actId="1076"/>
          <ac:picMkLst>
            <pc:docMk/>
            <pc:sldMk cId="185851968" sldId="290"/>
            <ac:picMk id="9" creationId="{3B4BF8B7-A9C1-882F-F4FA-D8CEF5C644E5}"/>
          </ac:picMkLst>
        </pc:picChg>
        <pc:picChg chg="mod">
          <ac:chgData name="Wojeck, Steffen James CIV USN COMSC NORFOLK VA (USA)" userId="S::steffen.j.wojeck.civ@us.navy.mil::c0e08b15-ce11-48a8-a0b9-6da419ca5f32" providerId="AD" clId="Web-{21DD8EF4-259C-4779-8B1F-461BA32DA6AB}" dt="2023-03-23T13:41:17.301" v="857" actId="1076"/>
          <ac:picMkLst>
            <pc:docMk/>
            <pc:sldMk cId="185851968" sldId="290"/>
            <ac:picMk id="10" creationId="{A90E5B9F-8465-59F7-75E6-31217967487D}"/>
          </ac:picMkLst>
        </pc:picChg>
        <pc:picChg chg="mod">
          <ac:chgData name="Wojeck, Steffen James CIV USN COMSC NORFOLK VA (USA)" userId="S::steffen.j.wojeck.civ@us.navy.mil::c0e08b15-ce11-48a8-a0b9-6da419ca5f32" providerId="AD" clId="Web-{21DD8EF4-259C-4779-8B1F-461BA32DA6AB}" dt="2023-03-23T13:41:14.754" v="856" actId="1076"/>
          <ac:picMkLst>
            <pc:docMk/>
            <pc:sldMk cId="185851968" sldId="290"/>
            <ac:picMk id="11" creationId="{01E6945D-1801-FB4F-2783-000FBF209F02}"/>
          </ac:picMkLst>
        </pc:picChg>
      </pc:sldChg>
      <pc:sldChg chg="addSp delSp modSp">
        <pc:chgData name="Wojeck, Steffen James CIV USN COMSC NORFOLK VA (USA)" userId="S::steffen.j.wojeck.civ@us.navy.mil::c0e08b15-ce11-48a8-a0b9-6da419ca5f32" providerId="AD" clId="Web-{21DD8EF4-259C-4779-8B1F-461BA32DA6AB}" dt="2023-03-23T14:07:59.799" v="890" actId="1076"/>
        <pc:sldMkLst>
          <pc:docMk/>
          <pc:sldMk cId="3622583424" sldId="291"/>
        </pc:sldMkLst>
        <pc:spChg chg="mod ord">
          <ac:chgData name="Wojeck, Steffen James CIV USN COMSC NORFOLK VA (USA)" userId="S::steffen.j.wojeck.civ@us.navy.mil::c0e08b15-ce11-48a8-a0b9-6da419ca5f32" providerId="AD" clId="Web-{21DD8EF4-259C-4779-8B1F-461BA32DA6AB}" dt="2023-03-23T14:04:40.094" v="882"/>
          <ac:spMkLst>
            <pc:docMk/>
            <pc:sldMk cId="3622583424" sldId="291"/>
            <ac:spMk id="2" creationId="{9B7488AC-0A4A-5EFE-5F62-9F6412292DB1}"/>
          </ac:spMkLst>
        </pc:spChg>
        <pc:picChg chg="mod">
          <ac:chgData name="Wojeck, Steffen James CIV USN COMSC NORFOLK VA (USA)" userId="S::steffen.j.wojeck.civ@us.navy.mil::c0e08b15-ce11-48a8-a0b9-6da419ca5f32" providerId="AD" clId="Web-{21DD8EF4-259C-4779-8B1F-461BA32DA6AB}" dt="2023-03-23T14:07:59.799" v="890" actId="1076"/>
          <ac:picMkLst>
            <pc:docMk/>
            <pc:sldMk cId="3622583424" sldId="291"/>
            <ac:picMk id="3" creationId="{2B91D4FB-80AF-C45B-8D79-CB813F24D236}"/>
          </ac:picMkLst>
        </pc:picChg>
        <pc:picChg chg="mod">
          <ac:chgData name="Wojeck, Steffen James CIV USN COMSC NORFOLK VA (USA)" userId="S::steffen.j.wojeck.civ@us.navy.mil::c0e08b15-ce11-48a8-a0b9-6da419ca5f32" providerId="AD" clId="Web-{21DD8EF4-259C-4779-8B1F-461BA32DA6AB}" dt="2023-03-23T14:07:45.267" v="888" actId="1076"/>
          <ac:picMkLst>
            <pc:docMk/>
            <pc:sldMk cId="3622583424" sldId="291"/>
            <ac:picMk id="5" creationId="{F6E49308-D3F7-27D7-383D-B23F2A68D281}"/>
          </ac:picMkLst>
        </pc:picChg>
        <pc:picChg chg="mod">
          <ac:chgData name="Wojeck, Steffen James CIV USN COMSC NORFOLK VA (USA)" userId="S::steffen.j.wojeck.civ@us.navy.mil::c0e08b15-ce11-48a8-a0b9-6da419ca5f32" providerId="AD" clId="Web-{21DD8EF4-259C-4779-8B1F-461BA32DA6AB}" dt="2023-03-23T14:07:48.736" v="889" actId="1076"/>
          <ac:picMkLst>
            <pc:docMk/>
            <pc:sldMk cId="3622583424" sldId="291"/>
            <ac:picMk id="6" creationId="{760F0BE9-7AAB-D6C2-7DF1-70B2372BD4F1}"/>
          </ac:picMkLst>
        </pc:picChg>
        <pc:picChg chg="mod ord">
          <ac:chgData name="Wojeck, Steffen James CIV USN COMSC NORFOLK VA (USA)" userId="S::steffen.j.wojeck.civ@us.navy.mil::c0e08b15-ce11-48a8-a0b9-6da419ca5f32" providerId="AD" clId="Web-{21DD8EF4-259C-4779-8B1F-461BA32DA6AB}" dt="2023-03-23T14:04:26.501" v="880"/>
          <ac:picMkLst>
            <pc:docMk/>
            <pc:sldMk cId="3622583424" sldId="291"/>
            <ac:picMk id="8" creationId="{DBB83BE9-7F86-E13B-4899-9BE12C51E0F2}"/>
          </ac:picMkLst>
        </pc:picChg>
        <pc:picChg chg="mod">
          <ac:chgData name="Wojeck, Steffen James CIV USN COMSC NORFOLK VA (USA)" userId="S::steffen.j.wojeck.civ@us.navy.mil::c0e08b15-ce11-48a8-a0b9-6da419ca5f32" providerId="AD" clId="Web-{21DD8EF4-259C-4779-8B1F-461BA32DA6AB}" dt="2023-03-23T14:03:16.891" v="871" actId="1076"/>
          <ac:picMkLst>
            <pc:docMk/>
            <pc:sldMk cId="3622583424" sldId="291"/>
            <ac:picMk id="9" creationId="{4CEF98E8-EBE4-93D6-9274-B333E62D2F53}"/>
          </ac:picMkLst>
        </pc:picChg>
        <pc:picChg chg="del mod">
          <ac:chgData name="Wojeck, Steffen James CIV USN COMSC NORFOLK VA (USA)" userId="S::steffen.j.wojeck.civ@us.navy.mil::c0e08b15-ce11-48a8-a0b9-6da419ca5f32" providerId="AD" clId="Web-{21DD8EF4-259C-4779-8B1F-461BA32DA6AB}" dt="2023-03-23T14:02:54.891" v="867"/>
          <ac:picMkLst>
            <pc:docMk/>
            <pc:sldMk cId="3622583424" sldId="291"/>
            <ac:picMk id="10" creationId="{9DFE50C3-7DF3-F600-4D43-60FA09DCDE61}"/>
          </ac:picMkLst>
        </pc:picChg>
        <pc:picChg chg="add mod ord">
          <ac:chgData name="Wojeck, Steffen James CIV USN COMSC NORFOLK VA (USA)" userId="S::steffen.j.wojeck.civ@us.navy.mil::c0e08b15-ce11-48a8-a0b9-6da419ca5f32" providerId="AD" clId="Web-{21DD8EF4-259C-4779-8B1F-461BA32DA6AB}" dt="2023-03-23T14:04:54.376" v="884" actId="1076"/>
          <ac:picMkLst>
            <pc:docMk/>
            <pc:sldMk cId="3622583424" sldId="291"/>
            <ac:picMk id="11" creationId="{A8BB2925-2562-1DBA-C881-44AF19C44D73}"/>
          </ac:picMkLst>
        </pc:picChg>
        <pc:picChg chg="add mod">
          <ac:chgData name="Wojeck, Steffen James CIV USN COMSC NORFOLK VA (USA)" userId="S::steffen.j.wojeck.civ@us.navy.mil::c0e08b15-ce11-48a8-a0b9-6da419ca5f32" providerId="AD" clId="Web-{21DD8EF4-259C-4779-8B1F-461BA32DA6AB}" dt="2023-03-23T14:04:05.719" v="877" actId="1076"/>
          <ac:picMkLst>
            <pc:docMk/>
            <pc:sldMk cId="3622583424" sldId="291"/>
            <ac:picMk id="12" creationId="{49C7D577-7B95-AC34-C362-4CDD99A5CB9E}"/>
          </ac:picMkLst>
        </pc:picChg>
        <pc:picChg chg="add mod">
          <ac:chgData name="Wojeck, Steffen James CIV USN COMSC NORFOLK VA (USA)" userId="S::steffen.j.wojeck.civ@us.navy.mil::c0e08b15-ce11-48a8-a0b9-6da419ca5f32" providerId="AD" clId="Web-{21DD8EF4-259C-4779-8B1F-461BA32DA6AB}" dt="2023-03-23T14:07:23.720" v="887" actId="1076"/>
          <ac:picMkLst>
            <pc:docMk/>
            <pc:sldMk cId="3622583424" sldId="291"/>
            <ac:picMk id="13" creationId="{55724D3A-5ACF-6AEA-C927-1352EC68FA38}"/>
          </ac:picMkLst>
        </pc:picChg>
      </pc:sldChg>
      <pc:sldChg chg="new del">
        <pc:chgData name="Wojeck, Steffen James CIV USN COMSC NORFOLK VA (USA)" userId="S::steffen.j.wojeck.civ@us.navy.mil::c0e08b15-ce11-48a8-a0b9-6da419ca5f32" providerId="AD" clId="Web-{21DD8EF4-259C-4779-8B1F-461BA32DA6AB}" dt="2023-03-23T13:28:49.412" v="370"/>
        <pc:sldMkLst>
          <pc:docMk/>
          <pc:sldMk cId="567435828" sldId="323"/>
        </pc:sldMkLst>
      </pc:sldChg>
    </pc:docChg>
  </pc:docChgLst>
  <pc:docChgLst>
    <pc:chgData name="Wojeck, Steffen James CIV USN COMSC NORFOLK VA (USA)" userId="S::steffen.j.wojeck.civ@us.navy.mil::c0e08b15-ce11-48a8-a0b9-6da419ca5f32" providerId="AD" clId="Web-{BB6C09AD-ACD5-465D-9BE9-9084658899F1}"/>
    <pc:docChg chg="modSld">
      <pc:chgData name="Wojeck, Steffen James CIV USN COMSC NORFOLK VA (USA)" userId="S::steffen.j.wojeck.civ@us.navy.mil::c0e08b15-ce11-48a8-a0b9-6da419ca5f32" providerId="AD" clId="Web-{BB6C09AD-ACD5-465D-9BE9-9084658899F1}" dt="2023-03-22T19:02:50.585" v="7" actId="1076"/>
      <pc:docMkLst>
        <pc:docMk/>
      </pc:docMkLst>
      <pc:sldChg chg="addSp modSp">
        <pc:chgData name="Wojeck, Steffen James CIV USN COMSC NORFOLK VA (USA)" userId="S::steffen.j.wojeck.civ@us.navy.mil::c0e08b15-ce11-48a8-a0b9-6da419ca5f32" providerId="AD" clId="Web-{BB6C09AD-ACD5-465D-9BE9-9084658899F1}" dt="2023-03-22T19:02:50.585" v="7" actId="1076"/>
        <pc:sldMkLst>
          <pc:docMk/>
          <pc:sldMk cId="3622583424" sldId="291"/>
        </pc:sldMkLst>
        <pc:picChg chg="add mod">
          <ac:chgData name="Wojeck, Steffen James CIV USN COMSC NORFOLK VA (USA)" userId="S::steffen.j.wojeck.civ@us.navy.mil::c0e08b15-ce11-48a8-a0b9-6da419ca5f32" providerId="AD" clId="Web-{BB6C09AD-ACD5-465D-9BE9-9084658899F1}" dt="2023-03-22T19:01:19.772" v="2" actId="1076"/>
          <ac:picMkLst>
            <pc:docMk/>
            <pc:sldMk cId="3622583424" sldId="291"/>
            <ac:picMk id="3" creationId="{2B91D4FB-80AF-C45B-8D79-CB813F24D236}"/>
          </ac:picMkLst>
        </pc:picChg>
        <pc:picChg chg="add mod">
          <ac:chgData name="Wojeck, Steffen James CIV USN COMSC NORFOLK VA (USA)" userId="S::steffen.j.wojeck.civ@us.navy.mil::c0e08b15-ce11-48a8-a0b9-6da419ca5f32" providerId="AD" clId="Web-{BB6C09AD-ACD5-465D-9BE9-9084658899F1}" dt="2023-03-22T19:01:50.851" v="4" actId="1076"/>
          <ac:picMkLst>
            <pc:docMk/>
            <pc:sldMk cId="3622583424" sldId="291"/>
            <ac:picMk id="5" creationId="{F6E49308-D3F7-27D7-383D-B23F2A68D281}"/>
          </ac:picMkLst>
        </pc:picChg>
        <pc:picChg chg="add mod">
          <ac:chgData name="Wojeck, Steffen James CIV USN COMSC NORFOLK VA (USA)" userId="S::steffen.j.wojeck.civ@us.navy.mil::c0e08b15-ce11-48a8-a0b9-6da419ca5f32" providerId="AD" clId="Web-{BB6C09AD-ACD5-465D-9BE9-9084658899F1}" dt="2023-03-22T19:02:50.585" v="7" actId="1076"/>
          <ac:picMkLst>
            <pc:docMk/>
            <pc:sldMk cId="3622583424" sldId="291"/>
            <ac:picMk id="6" creationId="{760F0BE9-7AAB-D6C2-7DF1-70B2372BD4F1}"/>
          </ac:picMkLst>
        </pc:picChg>
        <pc:picChg chg="mod">
          <ac:chgData name="Wojeck, Steffen James CIV USN COMSC NORFOLK VA (USA)" userId="S::steffen.j.wojeck.civ@us.navy.mil::c0e08b15-ce11-48a8-a0b9-6da419ca5f32" providerId="AD" clId="Web-{BB6C09AD-ACD5-465D-9BE9-9084658899F1}" dt="2023-03-22T18:08:30.658" v="0" actId="1076"/>
          <ac:picMkLst>
            <pc:docMk/>
            <pc:sldMk cId="3622583424" sldId="291"/>
            <ac:picMk id="8" creationId="{DBB83BE9-7F86-E13B-4899-9BE12C51E0F2}"/>
          </ac:picMkLst>
        </pc:picChg>
      </pc:sldChg>
    </pc:docChg>
  </pc:docChgLst>
  <pc:docChgLst>
    <pc:chgData name="Winfree, Alexandra D CIV USN COMSC NORFOLK VA (USA)" userId="S::alexandra.d.winfree.civ@us.navy.mil::095d1b9f-1495-483c-b7c3-5cc364f4ce8f" providerId="AD" clId="Web-{513C0541-F0A2-4064-9E8B-7078A72735C7}"/>
    <pc:docChg chg="addSld modSld">
      <pc:chgData name="Winfree, Alexandra D CIV USN COMSC NORFOLK VA (USA)" userId="S::alexandra.d.winfree.civ@us.navy.mil::095d1b9f-1495-483c-b7c3-5cc364f4ce8f" providerId="AD" clId="Web-{513C0541-F0A2-4064-9E8B-7078A72735C7}" dt="2023-03-22T19:42:32.495" v="153" actId="20577"/>
      <pc:docMkLst>
        <pc:docMk/>
      </pc:docMkLst>
      <pc:sldChg chg="modSp">
        <pc:chgData name="Winfree, Alexandra D CIV USN COMSC NORFOLK VA (USA)" userId="S::alexandra.d.winfree.civ@us.navy.mil::095d1b9f-1495-483c-b7c3-5cc364f4ce8f" providerId="AD" clId="Web-{513C0541-F0A2-4064-9E8B-7078A72735C7}" dt="2023-03-22T18:06:10.503" v="77" actId="20577"/>
        <pc:sldMkLst>
          <pc:docMk/>
          <pc:sldMk cId="4088690394" sldId="293"/>
        </pc:sldMkLst>
        <pc:spChg chg="mod">
          <ac:chgData name="Winfree, Alexandra D CIV USN COMSC NORFOLK VA (USA)" userId="S::alexandra.d.winfree.civ@us.navy.mil::095d1b9f-1495-483c-b7c3-5cc364f4ce8f" providerId="AD" clId="Web-{513C0541-F0A2-4064-9E8B-7078A72735C7}" dt="2023-03-22T18:06:10.503" v="77" actId="20577"/>
          <ac:spMkLst>
            <pc:docMk/>
            <pc:sldMk cId="4088690394" sldId="293"/>
            <ac:spMk id="2" creationId="{52C9E1CB-7681-C94E-AA5B-DCC951143400}"/>
          </ac:spMkLst>
        </pc:spChg>
      </pc:sldChg>
      <pc:sldChg chg="modSp add replId">
        <pc:chgData name="Winfree, Alexandra D CIV USN COMSC NORFOLK VA (USA)" userId="S::alexandra.d.winfree.civ@us.navy.mil::095d1b9f-1495-483c-b7c3-5cc364f4ce8f" providerId="AD" clId="Web-{513C0541-F0A2-4064-9E8B-7078A72735C7}" dt="2023-03-22T19:42:32.495" v="153" actId="20577"/>
        <pc:sldMkLst>
          <pc:docMk/>
          <pc:sldMk cId="957163755" sldId="314"/>
        </pc:sldMkLst>
        <pc:spChg chg="mod">
          <ac:chgData name="Winfree, Alexandra D CIV USN COMSC NORFOLK VA (USA)" userId="S::alexandra.d.winfree.civ@us.navy.mil::095d1b9f-1495-483c-b7c3-5cc364f4ce8f" providerId="AD" clId="Web-{513C0541-F0A2-4064-9E8B-7078A72735C7}" dt="2023-03-22T19:42:32.495" v="153" actId="20577"/>
          <ac:spMkLst>
            <pc:docMk/>
            <pc:sldMk cId="957163755" sldId="314"/>
            <ac:spMk id="2" creationId="{52C9E1CB-7681-C94E-AA5B-DCC951143400}"/>
          </ac:spMkLst>
        </pc:spChg>
      </pc:sldChg>
    </pc:docChg>
  </pc:docChgLst>
  <pc:docChgLst>
    <pc:chgData name="Becht, Jennifer M CIV USN COMSC NORFOLK VA (USA)" userId="S::jennifer.m.becht.civ@us.navy.mil::ed1e1550-ce43-46be-bcfd-5bbd48aa559b" providerId="AD" clId="Web-{355F97E2-FA51-49FD-8353-BBADC30FE0DE}"/>
    <pc:docChg chg="modSld">
      <pc:chgData name="Becht, Jennifer M CIV USN COMSC NORFOLK VA (USA)" userId="S::jennifer.m.becht.civ@us.navy.mil::ed1e1550-ce43-46be-bcfd-5bbd48aa559b" providerId="AD" clId="Web-{355F97E2-FA51-49FD-8353-BBADC30FE0DE}" dt="2023-03-30T14:49:10.978" v="0" actId="1076"/>
      <pc:docMkLst>
        <pc:docMk/>
      </pc:docMkLst>
      <pc:sldChg chg="modSp">
        <pc:chgData name="Becht, Jennifer M CIV USN COMSC NORFOLK VA (USA)" userId="S::jennifer.m.becht.civ@us.navy.mil::ed1e1550-ce43-46be-bcfd-5bbd48aa559b" providerId="AD" clId="Web-{355F97E2-FA51-49FD-8353-BBADC30FE0DE}" dt="2023-03-30T14:49:10.978" v="0" actId="1076"/>
        <pc:sldMkLst>
          <pc:docMk/>
          <pc:sldMk cId="2662887098" sldId="289"/>
        </pc:sldMkLst>
        <pc:picChg chg="mod">
          <ac:chgData name="Becht, Jennifer M CIV USN COMSC NORFOLK VA (USA)" userId="S::jennifer.m.becht.civ@us.navy.mil::ed1e1550-ce43-46be-bcfd-5bbd48aa559b" providerId="AD" clId="Web-{355F97E2-FA51-49FD-8353-BBADC30FE0DE}" dt="2023-03-30T14:49:10.978" v="0" actId="1076"/>
          <ac:picMkLst>
            <pc:docMk/>
            <pc:sldMk cId="2662887098" sldId="289"/>
            <ac:picMk id="8" creationId="{A77BF923-AC87-57FC-2196-226D676034AE}"/>
          </ac:picMkLst>
        </pc:picChg>
      </pc:sldChg>
    </pc:docChg>
  </pc:docChgLst>
  <pc:docChgLst>
    <pc:chgData name="Becht, Jennifer M CIV USN COMSC NORFOLK VA (USA)" userId="S::jennifer.m.becht.civ@us.navy.mil::ed1e1550-ce43-46be-bcfd-5bbd48aa559b" providerId="AD" clId="Web-{5AE29724-CCC5-444C-A42B-A8B3E4B691BA}"/>
    <pc:docChg chg="modSld">
      <pc:chgData name="Becht, Jennifer M CIV USN COMSC NORFOLK VA (USA)" userId="S::jennifer.m.becht.civ@us.navy.mil::ed1e1550-ce43-46be-bcfd-5bbd48aa559b" providerId="AD" clId="Web-{5AE29724-CCC5-444C-A42B-A8B3E4B691BA}" dt="2023-03-30T14:58:41.510" v="14" actId="20577"/>
      <pc:docMkLst>
        <pc:docMk/>
      </pc:docMkLst>
      <pc:sldChg chg="modSp">
        <pc:chgData name="Becht, Jennifer M CIV USN COMSC NORFOLK VA (USA)" userId="S::jennifer.m.becht.civ@us.navy.mil::ed1e1550-ce43-46be-bcfd-5bbd48aa559b" providerId="AD" clId="Web-{5AE29724-CCC5-444C-A42B-A8B3E4B691BA}" dt="2023-03-30T14:58:41.510" v="14" actId="20577"/>
        <pc:sldMkLst>
          <pc:docMk/>
          <pc:sldMk cId="185851968" sldId="290"/>
        </pc:sldMkLst>
        <pc:spChg chg="mod">
          <ac:chgData name="Becht, Jennifer M CIV USN COMSC NORFOLK VA (USA)" userId="S::jennifer.m.becht.civ@us.navy.mil::ed1e1550-ce43-46be-bcfd-5bbd48aa559b" providerId="AD" clId="Web-{5AE29724-CCC5-444C-A42B-A8B3E4B691BA}" dt="2023-03-30T14:58:41.510" v="14" actId="20577"/>
          <ac:spMkLst>
            <pc:docMk/>
            <pc:sldMk cId="185851968" sldId="290"/>
            <ac:spMk id="6" creationId="{8F5C0C6B-EBAD-B751-A93E-1467DEB03346}"/>
          </ac:spMkLst>
        </pc:spChg>
        <pc:picChg chg="mod">
          <ac:chgData name="Becht, Jennifer M CIV USN COMSC NORFOLK VA (USA)" userId="S::jennifer.m.becht.civ@us.navy.mil::ed1e1550-ce43-46be-bcfd-5bbd48aa559b" providerId="AD" clId="Web-{5AE29724-CCC5-444C-A42B-A8B3E4B691BA}" dt="2023-03-30T14:57:56.572" v="5" actId="1076"/>
          <ac:picMkLst>
            <pc:docMk/>
            <pc:sldMk cId="185851968" sldId="290"/>
            <ac:picMk id="11" creationId="{01E6945D-1801-FB4F-2783-000FBF209F02}"/>
          </ac:picMkLst>
        </pc:picChg>
      </pc:sldChg>
    </pc:docChg>
  </pc:docChgLst>
  <pc:docChgLst>
    <pc:chgData name="Wojeck, Steffen James CIV USN COMSC NORFOLK VA (USA)" userId="S::steffen.j.wojeck.civ@us.navy.mil::c0e08b15-ce11-48a8-a0b9-6da419ca5f32" providerId="AD" clId="Web-{27105D37-E686-44D1-8D01-D9B883843EAF}"/>
    <pc:docChg chg="modSld">
      <pc:chgData name="Wojeck, Steffen James CIV USN COMSC NORFOLK VA (USA)" userId="S::steffen.j.wojeck.civ@us.navy.mil::c0e08b15-ce11-48a8-a0b9-6da419ca5f32" providerId="AD" clId="Web-{27105D37-E686-44D1-8D01-D9B883843EAF}" dt="2023-03-22T17:42:14.405" v="34" actId="1076"/>
      <pc:docMkLst>
        <pc:docMk/>
      </pc:docMkLst>
      <pc:sldChg chg="addSp delSp modSp">
        <pc:chgData name="Wojeck, Steffen James CIV USN COMSC NORFOLK VA (USA)" userId="S::steffen.j.wojeck.civ@us.navy.mil::c0e08b15-ce11-48a8-a0b9-6da419ca5f32" providerId="AD" clId="Web-{27105D37-E686-44D1-8D01-D9B883843EAF}" dt="2023-03-22T17:32:04.716" v="20" actId="1076"/>
        <pc:sldMkLst>
          <pc:docMk/>
          <pc:sldMk cId="2662887098" sldId="289"/>
        </pc:sldMkLst>
        <pc:spChg chg="add del mod">
          <ac:chgData name="Wojeck, Steffen James CIV USN COMSC NORFOLK VA (USA)" userId="S::steffen.j.wojeck.civ@us.navy.mil::c0e08b15-ce11-48a8-a0b9-6da419ca5f32" providerId="AD" clId="Web-{27105D37-E686-44D1-8D01-D9B883843EAF}" dt="2023-03-22T17:21:43.463" v="4"/>
          <ac:spMkLst>
            <pc:docMk/>
            <pc:sldMk cId="2662887098" sldId="289"/>
            <ac:spMk id="6" creationId="{E44B8D80-F511-7D38-9D1C-2F1A9CF3D608}"/>
          </ac:spMkLst>
        </pc:spChg>
        <pc:spChg chg="add del mod">
          <ac:chgData name="Wojeck, Steffen James CIV USN COMSC NORFOLK VA (USA)" userId="S::steffen.j.wojeck.civ@us.navy.mil::c0e08b15-ce11-48a8-a0b9-6da419ca5f32" providerId="AD" clId="Web-{27105D37-E686-44D1-8D01-D9B883843EAF}" dt="2023-03-22T17:31:55.778" v="15"/>
          <ac:spMkLst>
            <pc:docMk/>
            <pc:sldMk cId="2662887098" sldId="289"/>
            <ac:spMk id="10" creationId="{B6887A9C-DACD-E47B-B2C2-90B34BC1052C}"/>
          </ac:spMkLst>
        </pc:spChg>
        <pc:picChg chg="add del mod">
          <ac:chgData name="Wojeck, Steffen James CIV USN COMSC NORFOLK VA (USA)" userId="S::steffen.j.wojeck.civ@us.navy.mil::c0e08b15-ce11-48a8-a0b9-6da419ca5f32" providerId="AD" clId="Web-{27105D37-E686-44D1-8D01-D9B883843EAF}" dt="2023-03-22T17:30:34.929" v="9"/>
          <ac:picMkLst>
            <pc:docMk/>
            <pc:sldMk cId="2662887098" sldId="289"/>
            <ac:picMk id="3" creationId="{5847F080-8F4F-2FEF-B81F-03EDBC17E27F}"/>
          </ac:picMkLst>
        </pc:picChg>
        <pc:picChg chg="add del mod ord">
          <ac:chgData name="Wojeck, Steffen James CIV USN COMSC NORFOLK VA (USA)" userId="S::steffen.j.wojeck.civ@us.navy.mil::c0e08b15-ce11-48a8-a0b9-6da419ca5f32" providerId="AD" clId="Web-{27105D37-E686-44D1-8D01-D9B883843EAF}" dt="2023-03-22T17:31:53.621" v="14"/>
          <ac:picMkLst>
            <pc:docMk/>
            <pc:sldMk cId="2662887098" sldId="289"/>
            <ac:picMk id="7" creationId="{2C886A10-45CF-B796-3F6B-CF40BFA92765}"/>
          </ac:picMkLst>
        </pc:picChg>
        <pc:picChg chg="add mod">
          <ac:chgData name="Wojeck, Steffen James CIV USN COMSC NORFOLK VA (USA)" userId="S::steffen.j.wojeck.civ@us.navy.mil::c0e08b15-ce11-48a8-a0b9-6da419ca5f32" providerId="AD" clId="Web-{27105D37-E686-44D1-8D01-D9B883843EAF}" dt="2023-03-22T17:30:42.430" v="13" actId="1076"/>
          <ac:picMkLst>
            <pc:docMk/>
            <pc:sldMk cId="2662887098" sldId="289"/>
            <ac:picMk id="8" creationId="{A77BF923-AC87-57FC-2196-226D676034AE}"/>
          </ac:picMkLst>
        </pc:picChg>
        <pc:picChg chg="add mod ord">
          <ac:chgData name="Wojeck, Steffen James CIV USN COMSC NORFOLK VA (USA)" userId="S::steffen.j.wojeck.civ@us.navy.mil::c0e08b15-ce11-48a8-a0b9-6da419ca5f32" providerId="AD" clId="Web-{27105D37-E686-44D1-8D01-D9B883843EAF}" dt="2023-03-22T17:32:04.716" v="20" actId="1076"/>
          <ac:picMkLst>
            <pc:docMk/>
            <pc:sldMk cId="2662887098" sldId="289"/>
            <ac:picMk id="11" creationId="{F93A1310-3FB4-07BD-9EDC-124638CCB633}"/>
          </ac:picMkLst>
        </pc:picChg>
        <pc:picChg chg="del">
          <ac:chgData name="Wojeck, Steffen James CIV USN COMSC NORFOLK VA (USA)" userId="S::steffen.j.wojeck.civ@us.navy.mil::c0e08b15-ce11-48a8-a0b9-6da419ca5f32" providerId="AD" clId="Web-{27105D37-E686-44D1-8D01-D9B883843EAF}" dt="2023-03-22T17:21:40.776" v="3"/>
          <ac:picMkLst>
            <pc:docMk/>
            <pc:sldMk cId="2662887098" sldId="289"/>
            <ac:picMk id="12" creationId="{0EE66D55-D00A-868F-9731-5BA1DE4C7128}"/>
          </ac:picMkLst>
        </pc:picChg>
        <pc:picChg chg="del">
          <ac:chgData name="Wojeck, Steffen James CIV USN COMSC NORFOLK VA (USA)" userId="S::steffen.j.wojeck.civ@us.navy.mil::c0e08b15-ce11-48a8-a0b9-6da419ca5f32" providerId="AD" clId="Web-{27105D37-E686-44D1-8D01-D9B883843EAF}" dt="2023-03-22T17:20:20.006" v="1"/>
          <ac:picMkLst>
            <pc:docMk/>
            <pc:sldMk cId="2662887098" sldId="289"/>
            <ac:picMk id="27" creationId="{90CC47A8-4430-FB00-1ED2-57ADCB6C1F5B}"/>
          </ac:picMkLst>
        </pc:picChg>
      </pc:sldChg>
      <pc:sldChg chg="addSp delSp modSp">
        <pc:chgData name="Wojeck, Steffen James CIV USN COMSC NORFOLK VA (USA)" userId="S::steffen.j.wojeck.civ@us.navy.mil::c0e08b15-ce11-48a8-a0b9-6da419ca5f32" providerId="AD" clId="Web-{27105D37-E686-44D1-8D01-D9B883843EAF}" dt="2023-03-22T17:42:14.405" v="34" actId="1076"/>
        <pc:sldMkLst>
          <pc:docMk/>
          <pc:sldMk cId="3622583424" sldId="291"/>
        </pc:sldMkLst>
        <pc:spChg chg="del">
          <ac:chgData name="Wojeck, Steffen James CIV USN COMSC NORFOLK VA (USA)" userId="S::steffen.j.wojeck.civ@us.navy.mil::c0e08b15-ce11-48a8-a0b9-6da419ca5f32" providerId="AD" clId="Web-{27105D37-E686-44D1-8D01-D9B883843EAF}" dt="2023-03-22T17:40:14.133" v="21"/>
          <ac:spMkLst>
            <pc:docMk/>
            <pc:sldMk cId="3622583424" sldId="291"/>
            <ac:spMk id="3" creationId="{45041303-DE06-B35F-9C03-010F23143C54}"/>
          </ac:spMkLst>
        </pc:spChg>
        <pc:spChg chg="del">
          <ac:chgData name="Wojeck, Steffen James CIV USN COMSC NORFOLK VA (USA)" userId="S::steffen.j.wojeck.civ@us.navy.mil::c0e08b15-ce11-48a8-a0b9-6da419ca5f32" providerId="AD" clId="Web-{27105D37-E686-44D1-8D01-D9B883843EAF}" dt="2023-03-22T17:41:43.044" v="24"/>
          <ac:spMkLst>
            <pc:docMk/>
            <pc:sldMk cId="3622583424" sldId="291"/>
            <ac:spMk id="5" creationId="{857E4EB0-CE32-8643-D56F-340330735CF7}"/>
          </ac:spMkLst>
        </pc:spChg>
        <pc:spChg chg="del">
          <ac:chgData name="Wojeck, Steffen James CIV USN COMSC NORFOLK VA (USA)" userId="S::steffen.j.wojeck.civ@us.navy.mil::c0e08b15-ce11-48a8-a0b9-6da419ca5f32" providerId="AD" clId="Web-{27105D37-E686-44D1-8D01-D9B883843EAF}" dt="2023-03-22T17:41:53.654" v="27"/>
          <ac:spMkLst>
            <pc:docMk/>
            <pc:sldMk cId="3622583424" sldId="291"/>
            <ac:spMk id="6" creationId="{4FE4BCB2-2420-6448-D368-0C8C5818A3E0}"/>
          </ac:spMkLst>
        </pc:spChg>
        <pc:picChg chg="add mod ord">
          <ac:chgData name="Wojeck, Steffen James CIV USN COMSC NORFOLK VA (USA)" userId="S::steffen.j.wojeck.civ@us.navy.mil::c0e08b15-ce11-48a8-a0b9-6da419ca5f32" providerId="AD" clId="Web-{27105D37-E686-44D1-8D01-D9B883843EAF}" dt="2023-03-22T17:40:18.399" v="23" actId="14100"/>
          <ac:picMkLst>
            <pc:docMk/>
            <pc:sldMk cId="3622583424" sldId="291"/>
            <ac:picMk id="7" creationId="{70225BDF-6ED8-A48D-3FFE-F603C484329E}"/>
          </ac:picMkLst>
        </pc:picChg>
        <pc:picChg chg="add mod ord">
          <ac:chgData name="Wojeck, Steffen James CIV USN COMSC NORFOLK VA (USA)" userId="S::steffen.j.wojeck.civ@us.navy.mil::c0e08b15-ce11-48a8-a0b9-6da419ca5f32" providerId="AD" clId="Web-{27105D37-E686-44D1-8D01-D9B883843EAF}" dt="2023-03-22T17:41:47.747" v="26" actId="1076"/>
          <ac:picMkLst>
            <pc:docMk/>
            <pc:sldMk cId="3622583424" sldId="291"/>
            <ac:picMk id="8" creationId="{DBB83BE9-7F86-E13B-4899-9BE12C51E0F2}"/>
          </ac:picMkLst>
        </pc:picChg>
        <pc:picChg chg="add mod ord">
          <ac:chgData name="Wojeck, Steffen James CIV USN COMSC NORFOLK VA (USA)" userId="S::steffen.j.wojeck.civ@us.navy.mil::c0e08b15-ce11-48a8-a0b9-6da419ca5f32" providerId="AD" clId="Web-{27105D37-E686-44D1-8D01-D9B883843EAF}" dt="2023-03-22T17:42:03.217" v="32" actId="1076"/>
          <ac:picMkLst>
            <pc:docMk/>
            <pc:sldMk cId="3622583424" sldId="291"/>
            <ac:picMk id="9" creationId="{4CEF98E8-EBE4-93D6-9274-B333E62D2F53}"/>
          </ac:picMkLst>
        </pc:picChg>
        <pc:picChg chg="add mod">
          <ac:chgData name="Wojeck, Steffen James CIV USN COMSC NORFOLK VA (USA)" userId="S::steffen.j.wojeck.civ@us.navy.mil::c0e08b15-ce11-48a8-a0b9-6da419ca5f32" providerId="AD" clId="Web-{27105D37-E686-44D1-8D01-D9B883843EAF}" dt="2023-03-22T17:42:14.405" v="34" actId="1076"/>
          <ac:picMkLst>
            <pc:docMk/>
            <pc:sldMk cId="3622583424" sldId="291"/>
            <ac:picMk id="10" creationId="{9DFE50C3-7DF3-F600-4D43-60FA09DCDE61}"/>
          </ac:picMkLst>
        </pc:picChg>
      </pc:sldChg>
    </pc:docChg>
  </pc:docChgLst>
  <pc:docChgLst>
    <pc:chgData name="Becht, Jennifer M CIV USN COMSC NORFOLK VA (USA)" userId="S::jennifer.m.becht.civ@us.navy.mil::ed1e1550-ce43-46be-bcfd-5bbd48aa559b" providerId="AD" clId="Web-{173B7BB4-9B08-4ECC-AAB5-66B027C07B6E}"/>
    <pc:docChg chg="delSld modSld sldOrd">
      <pc:chgData name="Becht, Jennifer M CIV USN COMSC NORFOLK VA (USA)" userId="S::jennifer.m.becht.civ@us.navy.mil::ed1e1550-ce43-46be-bcfd-5bbd48aa559b" providerId="AD" clId="Web-{173B7BB4-9B08-4ECC-AAB5-66B027C07B6E}" dt="2023-04-05T14:34:06.914" v="284"/>
      <pc:docMkLst>
        <pc:docMk/>
      </pc:docMkLst>
      <pc:sldChg chg="ord">
        <pc:chgData name="Becht, Jennifer M CIV USN COMSC NORFOLK VA (USA)" userId="S::jennifer.m.becht.civ@us.navy.mil::ed1e1550-ce43-46be-bcfd-5bbd48aa559b" providerId="AD" clId="Web-{173B7BB4-9B08-4ECC-AAB5-66B027C07B6E}" dt="2023-04-05T14:16:33.716" v="154"/>
        <pc:sldMkLst>
          <pc:docMk/>
          <pc:sldMk cId="1582111946" sldId="276"/>
        </pc:sldMkLst>
      </pc:sldChg>
      <pc:sldChg chg="ord">
        <pc:chgData name="Becht, Jennifer M CIV USN COMSC NORFOLK VA (USA)" userId="S::jennifer.m.becht.civ@us.navy.mil::ed1e1550-ce43-46be-bcfd-5bbd48aa559b" providerId="AD" clId="Web-{173B7BB4-9B08-4ECC-AAB5-66B027C07B6E}" dt="2023-04-05T14:30:33.862" v="263"/>
        <pc:sldMkLst>
          <pc:docMk/>
          <pc:sldMk cId="288966197" sldId="285"/>
        </pc:sldMkLst>
      </pc:sldChg>
      <pc:sldChg chg="ord">
        <pc:chgData name="Becht, Jennifer M CIV USN COMSC NORFOLK VA (USA)" userId="S::jennifer.m.becht.civ@us.navy.mil::ed1e1550-ce43-46be-bcfd-5bbd48aa559b" providerId="AD" clId="Web-{173B7BB4-9B08-4ECC-AAB5-66B027C07B6E}" dt="2023-04-05T14:18:03.937" v="159"/>
        <pc:sldMkLst>
          <pc:docMk/>
          <pc:sldMk cId="3643405411" sldId="286"/>
        </pc:sldMkLst>
      </pc:sldChg>
      <pc:sldChg chg="modSp">
        <pc:chgData name="Becht, Jennifer M CIV USN COMSC NORFOLK VA (USA)" userId="S::jennifer.m.becht.civ@us.navy.mil::ed1e1550-ce43-46be-bcfd-5bbd48aa559b" providerId="AD" clId="Web-{173B7BB4-9B08-4ECC-AAB5-66B027C07B6E}" dt="2023-04-05T14:16:58.451" v="158" actId="1076"/>
        <pc:sldMkLst>
          <pc:docMk/>
          <pc:sldMk cId="2662887098" sldId="289"/>
        </pc:sldMkLst>
        <pc:picChg chg="mod">
          <ac:chgData name="Becht, Jennifer M CIV USN COMSC NORFOLK VA (USA)" userId="S::jennifer.m.becht.civ@us.navy.mil::ed1e1550-ce43-46be-bcfd-5bbd48aa559b" providerId="AD" clId="Web-{173B7BB4-9B08-4ECC-AAB5-66B027C07B6E}" dt="2023-04-05T14:16:58.451" v="158" actId="1076"/>
          <ac:picMkLst>
            <pc:docMk/>
            <pc:sldMk cId="2662887098" sldId="289"/>
            <ac:picMk id="8" creationId="{A77BF923-AC87-57FC-2196-226D676034AE}"/>
          </ac:picMkLst>
        </pc:picChg>
        <pc:picChg chg="mod">
          <ac:chgData name="Becht, Jennifer M CIV USN COMSC NORFOLK VA (USA)" userId="S::jennifer.m.becht.civ@us.navy.mil::ed1e1550-ce43-46be-bcfd-5bbd48aa559b" providerId="AD" clId="Web-{173B7BB4-9B08-4ECC-AAB5-66B027C07B6E}" dt="2023-04-05T14:16:52.091" v="156" actId="1076"/>
          <ac:picMkLst>
            <pc:docMk/>
            <pc:sldMk cId="2662887098" sldId="289"/>
            <ac:picMk id="11" creationId="{F93A1310-3FB4-07BD-9EDC-124638CCB633}"/>
          </ac:picMkLst>
        </pc:picChg>
      </pc:sldChg>
      <pc:sldChg chg="del">
        <pc:chgData name="Becht, Jennifer M CIV USN COMSC NORFOLK VA (USA)" userId="S::jennifer.m.becht.civ@us.navy.mil::ed1e1550-ce43-46be-bcfd-5bbd48aa559b" providerId="AD" clId="Web-{173B7BB4-9B08-4ECC-AAB5-66B027C07B6E}" dt="2023-04-05T14:07:46.453" v="74"/>
        <pc:sldMkLst>
          <pc:docMk/>
          <pc:sldMk cId="3692156676" sldId="294"/>
        </pc:sldMkLst>
      </pc:sldChg>
      <pc:sldChg chg="modSp">
        <pc:chgData name="Becht, Jennifer M CIV USN COMSC NORFOLK VA (USA)" userId="S::jennifer.m.becht.civ@us.navy.mil::ed1e1550-ce43-46be-bcfd-5bbd48aa559b" providerId="AD" clId="Web-{173B7BB4-9B08-4ECC-AAB5-66B027C07B6E}" dt="2023-04-05T14:15:51.215" v="150" actId="20577"/>
        <pc:sldMkLst>
          <pc:docMk/>
          <pc:sldMk cId="1735705684" sldId="295"/>
        </pc:sldMkLst>
        <pc:spChg chg="mod">
          <ac:chgData name="Becht, Jennifer M CIV USN COMSC NORFOLK VA (USA)" userId="S::jennifer.m.becht.civ@us.navy.mil::ed1e1550-ce43-46be-bcfd-5bbd48aa559b" providerId="AD" clId="Web-{173B7BB4-9B08-4ECC-AAB5-66B027C07B6E}" dt="2023-04-05T14:15:51.215" v="150" actId="20577"/>
          <ac:spMkLst>
            <pc:docMk/>
            <pc:sldMk cId="1735705684" sldId="295"/>
            <ac:spMk id="2" creationId="{E65D5520-2188-E69F-B1FC-707C4CAE6A75}"/>
          </ac:spMkLst>
        </pc:spChg>
      </pc:sldChg>
      <pc:sldChg chg="del">
        <pc:chgData name="Becht, Jennifer M CIV USN COMSC NORFOLK VA (USA)" userId="S::jennifer.m.becht.civ@us.navy.mil::ed1e1550-ce43-46be-bcfd-5bbd48aa559b" providerId="AD" clId="Web-{173B7BB4-9B08-4ECC-AAB5-66B027C07B6E}" dt="2023-04-05T14:16:12.606" v="152"/>
        <pc:sldMkLst>
          <pc:docMk/>
          <pc:sldMk cId="2601306115" sldId="296"/>
        </pc:sldMkLst>
      </pc:sldChg>
      <pc:sldChg chg="addSp delSp modSp">
        <pc:chgData name="Becht, Jennifer M CIV USN COMSC NORFOLK VA (USA)" userId="S::jennifer.m.becht.civ@us.navy.mil::ed1e1550-ce43-46be-bcfd-5bbd48aa559b" providerId="AD" clId="Web-{173B7BB4-9B08-4ECC-AAB5-66B027C07B6E}" dt="2023-04-05T14:34:06.914" v="284"/>
        <pc:sldMkLst>
          <pc:docMk/>
          <pc:sldMk cId="1614514634" sldId="298"/>
        </pc:sldMkLst>
        <pc:spChg chg="mod">
          <ac:chgData name="Becht, Jennifer M CIV USN COMSC NORFOLK VA (USA)" userId="S::jennifer.m.becht.civ@us.navy.mil::ed1e1550-ce43-46be-bcfd-5bbd48aa559b" providerId="AD" clId="Web-{173B7BB4-9B08-4ECC-AAB5-66B027C07B6E}" dt="2023-04-05T14:29:01.234" v="255" actId="20577"/>
          <ac:spMkLst>
            <pc:docMk/>
            <pc:sldMk cId="1614514634" sldId="298"/>
            <ac:spMk id="2" creationId="{374210B7-6430-92BA-EFB0-2EF6E4A37184}"/>
          </ac:spMkLst>
        </pc:spChg>
        <pc:spChg chg="add mod">
          <ac:chgData name="Becht, Jennifer M CIV USN COMSC NORFOLK VA (USA)" userId="S::jennifer.m.becht.civ@us.navy.mil::ed1e1550-ce43-46be-bcfd-5bbd48aa559b" providerId="AD" clId="Web-{173B7BB4-9B08-4ECC-AAB5-66B027C07B6E}" dt="2023-04-05T14:34:06.914" v="284"/>
          <ac:spMkLst>
            <pc:docMk/>
            <pc:sldMk cId="1614514634" sldId="298"/>
            <ac:spMk id="13" creationId="{47BF4946-59D2-9CC9-4168-DDEB4660B464}"/>
          </ac:spMkLst>
        </pc:spChg>
        <pc:picChg chg="del">
          <ac:chgData name="Becht, Jennifer M CIV USN COMSC NORFOLK VA (USA)" userId="S::jennifer.m.becht.civ@us.navy.mil::ed1e1550-ce43-46be-bcfd-5bbd48aa559b" providerId="AD" clId="Web-{173B7BB4-9B08-4ECC-AAB5-66B027C07B6E}" dt="2023-04-05T14:34:06.914" v="284"/>
          <ac:picMkLst>
            <pc:docMk/>
            <pc:sldMk cId="1614514634" sldId="298"/>
            <ac:picMk id="20" creationId="{141C8911-6BFB-0950-99CE-F0D9C533B23F}"/>
          </ac:picMkLst>
        </pc:picChg>
      </pc:sldChg>
      <pc:sldChg chg="ord">
        <pc:chgData name="Becht, Jennifer M CIV USN COMSC NORFOLK VA (USA)" userId="S::jennifer.m.becht.civ@us.navy.mil::ed1e1550-ce43-46be-bcfd-5bbd48aa559b" providerId="AD" clId="Web-{173B7BB4-9B08-4ECC-AAB5-66B027C07B6E}" dt="2023-04-05T14:16:24.669" v="153"/>
        <pc:sldMkLst>
          <pc:docMk/>
          <pc:sldMk cId="4277850849" sldId="299"/>
        </pc:sldMkLst>
      </pc:sldChg>
      <pc:sldChg chg="ord">
        <pc:chgData name="Becht, Jennifer M CIV USN COMSC NORFOLK VA (USA)" userId="S::jennifer.m.becht.civ@us.navy.mil::ed1e1550-ce43-46be-bcfd-5bbd48aa559b" providerId="AD" clId="Web-{173B7BB4-9B08-4ECC-AAB5-66B027C07B6E}" dt="2023-04-05T14:16:04.356" v="151"/>
        <pc:sldMkLst>
          <pc:docMk/>
          <pc:sldMk cId="2025089491" sldId="306"/>
        </pc:sldMkLst>
      </pc:sldChg>
      <pc:sldChg chg="modSp del">
        <pc:chgData name="Becht, Jennifer M CIV USN COMSC NORFOLK VA (USA)" userId="S::jennifer.m.becht.civ@us.navy.mil::ed1e1550-ce43-46be-bcfd-5bbd48aa559b" providerId="AD" clId="Web-{173B7BB4-9B08-4ECC-AAB5-66B027C07B6E}" dt="2023-04-05T14:27:58.592" v="239"/>
        <pc:sldMkLst>
          <pc:docMk/>
          <pc:sldMk cId="3662872974" sldId="308"/>
        </pc:sldMkLst>
        <pc:spChg chg="mod">
          <ac:chgData name="Becht, Jennifer M CIV USN COMSC NORFOLK VA (USA)" userId="S::jennifer.m.becht.civ@us.navy.mil::ed1e1550-ce43-46be-bcfd-5bbd48aa559b" providerId="AD" clId="Web-{173B7BB4-9B08-4ECC-AAB5-66B027C07B6E}" dt="2023-04-05T14:24:36.400" v="194" actId="20577"/>
          <ac:spMkLst>
            <pc:docMk/>
            <pc:sldMk cId="3662872974" sldId="308"/>
            <ac:spMk id="2" creationId="{4443F8AD-E2AB-3877-A748-5BE98649842C}"/>
          </ac:spMkLst>
        </pc:spChg>
      </pc:sldChg>
      <pc:sldChg chg="ord">
        <pc:chgData name="Becht, Jennifer M CIV USN COMSC NORFOLK VA (USA)" userId="S::jennifer.m.becht.civ@us.navy.mil::ed1e1550-ce43-46be-bcfd-5bbd48aa559b" providerId="AD" clId="Web-{173B7BB4-9B08-4ECC-AAB5-66B027C07B6E}" dt="2023-04-05T14:29:54.001" v="261"/>
        <pc:sldMkLst>
          <pc:docMk/>
          <pc:sldMk cId="661419685" sldId="309"/>
        </pc:sldMkLst>
      </pc:sldChg>
      <pc:sldChg chg="ord">
        <pc:chgData name="Becht, Jennifer M CIV USN COMSC NORFOLK VA (USA)" userId="S::jennifer.m.becht.civ@us.navy.mil::ed1e1550-ce43-46be-bcfd-5bbd48aa559b" providerId="AD" clId="Web-{173B7BB4-9B08-4ECC-AAB5-66B027C07B6E}" dt="2023-04-05T14:30:14.080" v="262"/>
        <pc:sldMkLst>
          <pc:docMk/>
          <pc:sldMk cId="2331475410" sldId="313"/>
        </pc:sldMkLst>
      </pc:sldChg>
      <pc:sldChg chg="modSp">
        <pc:chgData name="Becht, Jennifer M CIV USN COMSC NORFOLK VA (USA)" userId="S::jennifer.m.becht.civ@us.navy.mil::ed1e1550-ce43-46be-bcfd-5bbd48aa559b" providerId="AD" clId="Web-{173B7BB4-9B08-4ECC-AAB5-66B027C07B6E}" dt="2023-04-05T14:29:46.439" v="260" actId="1076"/>
        <pc:sldMkLst>
          <pc:docMk/>
          <pc:sldMk cId="2767534352" sldId="333"/>
        </pc:sldMkLst>
        <pc:picChg chg="mod">
          <ac:chgData name="Becht, Jennifer M CIV USN COMSC NORFOLK VA (USA)" userId="S::jennifer.m.becht.civ@us.navy.mil::ed1e1550-ce43-46be-bcfd-5bbd48aa559b" providerId="AD" clId="Web-{173B7BB4-9B08-4ECC-AAB5-66B027C07B6E}" dt="2023-04-05T14:29:46.439" v="260" actId="1076"/>
          <ac:picMkLst>
            <pc:docMk/>
            <pc:sldMk cId="2767534352" sldId="333"/>
            <ac:picMk id="9" creationId="{BED07490-6A14-7BA5-E09D-54AD7EC639D0}"/>
          </ac:picMkLst>
        </pc:picChg>
      </pc:sldChg>
      <pc:sldChg chg="del">
        <pc:chgData name="Becht, Jennifer M CIV USN COMSC NORFOLK VA (USA)" userId="S::jennifer.m.becht.civ@us.navy.mil::ed1e1550-ce43-46be-bcfd-5bbd48aa559b" providerId="AD" clId="Web-{173B7BB4-9B08-4ECC-AAB5-66B027C07B6E}" dt="2023-04-05T14:21:02.113" v="160"/>
        <pc:sldMkLst>
          <pc:docMk/>
          <pc:sldMk cId="3091391908" sldId="334"/>
        </pc:sldMkLst>
      </pc:sldChg>
      <pc:sldChg chg="modSp">
        <pc:chgData name="Becht, Jennifer M CIV USN COMSC NORFOLK VA (USA)" userId="S::jennifer.m.becht.civ@us.navy.mil::ed1e1550-ce43-46be-bcfd-5bbd48aa559b" providerId="AD" clId="Web-{173B7BB4-9B08-4ECC-AAB5-66B027C07B6E}" dt="2023-04-05T14:34:04.320" v="283" actId="20577"/>
        <pc:sldMkLst>
          <pc:docMk/>
          <pc:sldMk cId="2494242427" sldId="335"/>
        </pc:sldMkLst>
        <pc:spChg chg="mod">
          <ac:chgData name="Becht, Jennifer M CIV USN COMSC NORFOLK VA (USA)" userId="S::jennifer.m.becht.civ@us.navy.mil::ed1e1550-ce43-46be-bcfd-5bbd48aa559b" providerId="AD" clId="Web-{173B7BB4-9B08-4ECC-AAB5-66B027C07B6E}" dt="2023-04-05T14:34:04.320" v="283" actId="20577"/>
          <ac:spMkLst>
            <pc:docMk/>
            <pc:sldMk cId="2494242427" sldId="335"/>
            <ac:spMk id="2" creationId="{EF4BCAB5-9589-3899-7C53-5F01A33C9DFC}"/>
          </ac:spMkLst>
        </pc:spChg>
      </pc:sldChg>
      <pc:sldChg chg="modSp">
        <pc:chgData name="Becht, Jennifer M CIV USN COMSC NORFOLK VA (USA)" userId="S::jennifer.m.becht.civ@us.navy.mil::ed1e1550-ce43-46be-bcfd-5bbd48aa559b" providerId="AD" clId="Web-{173B7BB4-9B08-4ECC-AAB5-66B027C07B6E}" dt="2023-04-05T14:06:41.827" v="73" actId="20577"/>
        <pc:sldMkLst>
          <pc:docMk/>
          <pc:sldMk cId="73754967" sldId="337"/>
        </pc:sldMkLst>
        <pc:spChg chg="mod">
          <ac:chgData name="Becht, Jennifer M CIV USN COMSC NORFOLK VA (USA)" userId="S::jennifer.m.becht.civ@us.navy.mil::ed1e1550-ce43-46be-bcfd-5bbd48aa559b" providerId="AD" clId="Web-{173B7BB4-9B08-4ECC-AAB5-66B027C07B6E}" dt="2023-04-05T14:06:41.827" v="73" actId="20577"/>
          <ac:spMkLst>
            <pc:docMk/>
            <pc:sldMk cId="73754967" sldId="337"/>
            <ac:spMk id="19" creationId="{B428A18F-959D-A613-6C21-8A14D9D4169C}"/>
          </ac:spMkLst>
        </pc:spChg>
      </pc:sldChg>
    </pc:docChg>
  </pc:docChgLst>
  <pc:docChgLst>
    <pc:chgData name="Wojeck, Steffen James CIV USN COMSC NORFOLK VA (USA)" userId="S::steffen.j.wojeck.civ@us.navy.mil::c0e08b15-ce11-48a8-a0b9-6da419ca5f32" providerId="AD" clId="Web-{479445E2-9686-4994-A428-9BC9BBB4633C}"/>
    <pc:docChg chg="modSld">
      <pc:chgData name="Wojeck, Steffen James CIV USN COMSC NORFOLK VA (USA)" userId="S::steffen.j.wojeck.civ@us.navy.mil::c0e08b15-ce11-48a8-a0b9-6da419ca5f32" providerId="AD" clId="Web-{479445E2-9686-4994-A428-9BC9BBB4633C}" dt="2023-03-24T14:28:29.734" v="0" actId="1076"/>
      <pc:docMkLst>
        <pc:docMk/>
      </pc:docMkLst>
      <pc:sldChg chg="modSp">
        <pc:chgData name="Wojeck, Steffen James CIV USN COMSC NORFOLK VA (USA)" userId="S::steffen.j.wojeck.civ@us.navy.mil::c0e08b15-ce11-48a8-a0b9-6da419ca5f32" providerId="AD" clId="Web-{479445E2-9686-4994-A428-9BC9BBB4633C}" dt="2023-03-24T14:28:29.734" v="0" actId="1076"/>
        <pc:sldMkLst>
          <pc:docMk/>
          <pc:sldMk cId="185851968" sldId="290"/>
        </pc:sldMkLst>
        <pc:picChg chg="mod">
          <ac:chgData name="Wojeck, Steffen James CIV USN COMSC NORFOLK VA (USA)" userId="S::steffen.j.wojeck.civ@us.navy.mil::c0e08b15-ce11-48a8-a0b9-6da419ca5f32" providerId="AD" clId="Web-{479445E2-9686-4994-A428-9BC9BBB4633C}" dt="2023-03-24T14:28:29.734" v="0" actId="1076"/>
          <ac:picMkLst>
            <pc:docMk/>
            <pc:sldMk cId="185851968" sldId="290"/>
            <ac:picMk id="11" creationId="{01E6945D-1801-FB4F-2783-000FBF209F02}"/>
          </ac:picMkLst>
        </pc:picChg>
      </pc:sldChg>
    </pc:docChg>
  </pc:docChgLst>
  <pc:docChgLst>
    <pc:chgData name="Becht, Jennifer M CIV USN COMSC NORFOLK VA (USA)" userId="S::jennifer.m.becht.civ@us.navy.mil::ed1e1550-ce43-46be-bcfd-5bbd48aa559b" providerId="AD" clId="Web-{1A7A91D9-5089-4185-8458-A770E611B482}"/>
    <pc:docChg chg="delSld modSld sldOrd">
      <pc:chgData name="Becht, Jennifer M CIV USN COMSC NORFOLK VA (USA)" userId="S::jennifer.m.becht.civ@us.navy.mil::ed1e1550-ce43-46be-bcfd-5bbd48aa559b" providerId="AD" clId="Web-{1A7A91D9-5089-4185-8458-A770E611B482}" dt="2023-04-04T15:41:03.544" v="162"/>
      <pc:docMkLst>
        <pc:docMk/>
      </pc:docMkLst>
      <pc:sldChg chg="delSp modSp ord">
        <pc:chgData name="Becht, Jennifer M CIV USN COMSC NORFOLK VA (USA)" userId="S::jennifer.m.becht.civ@us.navy.mil::ed1e1550-ce43-46be-bcfd-5bbd48aa559b" providerId="AD" clId="Web-{1A7A91D9-5089-4185-8458-A770E611B482}" dt="2023-04-04T15:39:10.851" v="120" actId="20577"/>
        <pc:sldMkLst>
          <pc:docMk/>
          <pc:sldMk cId="4024484533" sldId="297"/>
        </pc:sldMkLst>
        <pc:spChg chg="mod">
          <ac:chgData name="Becht, Jennifer M CIV USN COMSC NORFOLK VA (USA)" userId="S::jennifer.m.becht.civ@us.navy.mil::ed1e1550-ce43-46be-bcfd-5bbd48aa559b" providerId="AD" clId="Web-{1A7A91D9-5089-4185-8458-A770E611B482}" dt="2023-04-04T15:38:34.303" v="116" actId="20577"/>
          <ac:spMkLst>
            <pc:docMk/>
            <pc:sldMk cId="4024484533" sldId="297"/>
            <ac:spMk id="2" creationId="{03FD71E7-03D2-D69E-8840-150B48441246}"/>
          </ac:spMkLst>
        </pc:spChg>
        <pc:spChg chg="mod">
          <ac:chgData name="Becht, Jennifer M CIV USN COMSC NORFOLK VA (USA)" userId="S::jennifer.m.becht.civ@us.navy.mil::ed1e1550-ce43-46be-bcfd-5bbd48aa559b" providerId="AD" clId="Web-{1A7A91D9-5089-4185-8458-A770E611B482}" dt="2023-04-04T15:39:10.851" v="120" actId="20577"/>
          <ac:spMkLst>
            <pc:docMk/>
            <pc:sldMk cId="4024484533" sldId="297"/>
            <ac:spMk id="4" creationId="{1AEF6998-2B82-E8E9-3433-6C7258078F06}"/>
          </ac:spMkLst>
        </pc:spChg>
        <pc:spChg chg="del">
          <ac:chgData name="Becht, Jennifer M CIV USN COMSC NORFOLK VA (USA)" userId="S::jennifer.m.becht.civ@us.navy.mil::ed1e1550-ce43-46be-bcfd-5bbd48aa559b" providerId="AD" clId="Web-{1A7A91D9-5089-4185-8458-A770E611B482}" dt="2023-04-04T15:37:09.939" v="106"/>
          <ac:spMkLst>
            <pc:docMk/>
            <pc:sldMk cId="4024484533" sldId="297"/>
            <ac:spMk id="5" creationId="{C7F690AE-B8FC-DE61-6AA0-94FD4FBE1CE3}"/>
          </ac:spMkLst>
        </pc:spChg>
      </pc:sldChg>
      <pc:sldChg chg="del">
        <pc:chgData name="Becht, Jennifer M CIV USN COMSC NORFOLK VA (USA)" userId="S::jennifer.m.becht.civ@us.navy.mil::ed1e1550-ce43-46be-bcfd-5bbd48aa559b" providerId="AD" clId="Web-{1A7A91D9-5089-4185-8458-A770E611B482}" dt="2023-04-04T15:38:44.506" v="117"/>
        <pc:sldMkLst>
          <pc:docMk/>
          <pc:sldMk cId="3534985251" sldId="315"/>
        </pc:sldMkLst>
      </pc:sldChg>
      <pc:sldChg chg="modSp">
        <pc:chgData name="Becht, Jennifer M CIV USN COMSC NORFOLK VA (USA)" userId="S::jennifer.m.becht.civ@us.navy.mil::ed1e1550-ce43-46be-bcfd-5bbd48aa559b" providerId="AD" clId="Web-{1A7A91D9-5089-4185-8458-A770E611B482}" dt="2023-04-04T15:32:43.082" v="38" actId="20577"/>
        <pc:sldMkLst>
          <pc:docMk/>
          <pc:sldMk cId="3585069137" sldId="316"/>
        </pc:sldMkLst>
        <pc:spChg chg="mod">
          <ac:chgData name="Becht, Jennifer M CIV USN COMSC NORFOLK VA (USA)" userId="S::jennifer.m.becht.civ@us.navy.mil::ed1e1550-ce43-46be-bcfd-5bbd48aa559b" providerId="AD" clId="Web-{1A7A91D9-5089-4185-8458-A770E611B482}" dt="2023-04-04T15:32:43.082" v="38" actId="20577"/>
          <ac:spMkLst>
            <pc:docMk/>
            <pc:sldMk cId="3585069137" sldId="316"/>
            <ac:spMk id="2" creationId="{DABE711E-E113-B584-5C96-3B46DA4DA03F}"/>
          </ac:spMkLst>
        </pc:spChg>
        <pc:spChg chg="mod">
          <ac:chgData name="Becht, Jennifer M CIV USN COMSC NORFOLK VA (USA)" userId="S::jennifer.m.becht.civ@us.navy.mil::ed1e1550-ce43-46be-bcfd-5bbd48aa559b" providerId="AD" clId="Web-{1A7A91D9-5089-4185-8458-A770E611B482}" dt="2023-04-04T15:30:25.075" v="4" actId="20577"/>
          <ac:spMkLst>
            <pc:docMk/>
            <pc:sldMk cId="3585069137" sldId="316"/>
            <ac:spMk id="4" creationId="{C9574E12-0FE9-24B3-BD53-5AA659732B69}"/>
          </ac:spMkLst>
        </pc:spChg>
      </pc:sldChg>
      <pc:sldChg chg="modSp">
        <pc:chgData name="Becht, Jennifer M CIV USN COMSC NORFOLK VA (USA)" userId="S::jennifer.m.becht.civ@us.navy.mil::ed1e1550-ce43-46be-bcfd-5bbd48aa559b" providerId="AD" clId="Web-{1A7A91D9-5089-4185-8458-A770E611B482}" dt="2023-04-04T15:40:43.043" v="157" actId="20577"/>
        <pc:sldMkLst>
          <pc:docMk/>
          <pc:sldMk cId="1955103747" sldId="317"/>
        </pc:sldMkLst>
        <pc:spChg chg="mod">
          <ac:chgData name="Becht, Jennifer M CIV USN COMSC NORFOLK VA (USA)" userId="S::jennifer.m.becht.civ@us.navy.mil::ed1e1550-ce43-46be-bcfd-5bbd48aa559b" providerId="AD" clId="Web-{1A7A91D9-5089-4185-8458-A770E611B482}" dt="2023-04-04T15:40:43.043" v="157" actId="20577"/>
          <ac:spMkLst>
            <pc:docMk/>
            <pc:sldMk cId="1955103747" sldId="317"/>
            <ac:spMk id="2" creationId="{EB7CD90E-045A-3D69-BA89-F74C668EA453}"/>
          </ac:spMkLst>
        </pc:spChg>
      </pc:sldChg>
      <pc:sldChg chg="del">
        <pc:chgData name="Becht, Jennifer M CIV USN COMSC NORFOLK VA (USA)" userId="S::jennifer.m.becht.civ@us.navy.mil::ed1e1550-ce43-46be-bcfd-5bbd48aa559b" providerId="AD" clId="Web-{1A7A91D9-5089-4185-8458-A770E611B482}" dt="2023-04-04T15:40:56.013" v="158"/>
        <pc:sldMkLst>
          <pc:docMk/>
          <pc:sldMk cId="3750850950" sldId="318"/>
        </pc:sldMkLst>
      </pc:sldChg>
      <pc:sldChg chg="del">
        <pc:chgData name="Becht, Jennifer M CIV USN COMSC NORFOLK VA (USA)" userId="S::jennifer.m.becht.civ@us.navy.mil::ed1e1550-ce43-46be-bcfd-5bbd48aa559b" providerId="AD" clId="Web-{1A7A91D9-5089-4185-8458-A770E611B482}" dt="2023-04-04T15:40:57.325" v="159"/>
        <pc:sldMkLst>
          <pc:docMk/>
          <pc:sldMk cId="78599154" sldId="319"/>
        </pc:sldMkLst>
      </pc:sldChg>
      <pc:sldChg chg="del">
        <pc:chgData name="Becht, Jennifer M CIV USN COMSC NORFOLK VA (USA)" userId="S::jennifer.m.becht.civ@us.navy.mil::ed1e1550-ce43-46be-bcfd-5bbd48aa559b" providerId="AD" clId="Web-{1A7A91D9-5089-4185-8458-A770E611B482}" dt="2023-04-04T15:41:00.294" v="160"/>
        <pc:sldMkLst>
          <pc:docMk/>
          <pc:sldMk cId="3472582994" sldId="320"/>
        </pc:sldMkLst>
      </pc:sldChg>
      <pc:sldChg chg="del">
        <pc:chgData name="Becht, Jennifer M CIV USN COMSC NORFOLK VA (USA)" userId="S::jennifer.m.becht.civ@us.navy.mil::ed1e1550-ce43-46be-bcfd-5bbd48aa559b" providerId="AD" clId="Web-{1A7A91D9-5089-4185-8458-A770E611B482}" dt="2023-04-04T15:41:01.638" v="161"/>
        <pc:sldMkLst>
          <pc:docMk/>
          <pc:sldMk cId="214040921" sldId="321"/>
        </pc:sldMkLst>
      </pc:sldChg>
      <pc:sldChg chg="del">
        <pc:chgData name="Becht, Jennifer M CIV USN COMSC NORFOLK VA (USA)" userId="S::jennifer.m.becht.civ@us.navy.mil::ed1e1550-ce43-46be-bcfd-5bbd48aa559b" providerId="AD" clId="Web-{1A7A91D9-5089-4185-8458-A770E611B482}" dt="2023-04-04T15:41:03.544" v="162"/>
        <pc:sldMkLst>
          <pc:docMk/>
          <pc:sldMk cId="1946658338" sldId="322"/>
        </pc:sldMkLst>
      </pc:sldChg>
    </pc:docChg>
  </pc:docChgLst>
  <pc:docChgLst>
    <pc:chgData name="Scott, Nickolas L CIV USN COMSC NORFOLK VA (USA)" userId="S::nickolas.l.scott.civ@us.navy.mil::3b78d67f-9855-485d-b802-6b74dc66e0ac" providerId="AD" clId="Web-{1CB228D3-7500-4881-8A44-D7DCC4E66421}"/>
    <pc:docChg chg="addSld delSld modSld sldOrd">
      <pc:chgData name="Scott, Nickolas L CIV USN COMSC NORFOLK VA (USA)" userId="S::nickolas.l.scott.civ@us.navy.mil::3b78d67f-9855-485d-b802-6b74dc66e0ac" providerId="AD" clId="Web-{1CB228D3-7500-4881-8A44-D7DCC4E66421}" dt="2023-03-24T16:01:02.156" v="1016"/>
      <pc:docMkLst>
        <pc:docMk/>
      </pc:docMkLst>
      <pc:sldChg chg="addSp delSp modSp addCm modCm modNotes">
        <pc:chgData name="Scott, Nickolas L CIV USN COMSC NORFOLK VA (USA)" userId="S::nickolas.l.scott.civ@us.navy.mil::3b78d67f-9855-485d-b802-6b74dc66e0ac" providerId="AD" clId="Web-{1CB228D3-7500-4881-8A44-D7DCC4E66421}" dt="2023-03-24T15:22:03.050" v="844" actId="20577"/>
        <pc:sldMkLst>
          <pc:docMk/>
          <pc:sldMk cId="3191503985" sldId="292"/>
        </pc:sldMkLst>
        <pc:spChg chg="mod">
          <ac:chgData name="Scott, Nickolas L CIV USN COMSC NORFOLK VA (USA)" userId="S::nickolas.l.scott.civ@us.navy.mil::3b78d67f-9855-485d-b802-6b74dc66e0ac" providerId="AD" clId="Web-{1CB228D3-7500-4881-8A44-D7DCC4E66421}" dt="2023-03-24T15:22:03.050" v="844" actId="20577"/>
          <ac:spMkLst>
            <pc:docMk/>
            <pc:sldMk cId="3191503985" sldId="292"/>
            <ac:spMk id="2" creationId="{6553B5E2-7A9D-2FC2-94C0-084E07184015}"/>
          </ac:spMkLst>
        </pc:spChg>
        <pc:spChg chg="mod">
          <ac:chgData name="Scott, Nickolas L CIV USN COMSC NORFOLK VA (USA)" userId="S::nickolas.l.scott.civ@us.navy.mil::3b78d67f-9855-485d-b802-6b74dc66e0ac" providerId="AD" clId="Web-{1CB228D3-7500-4881-8A44-D7DCC4E66421}" dt="2023-03-24T14:48:46.196" v="88" actId="20577"/>
          <ac:spMkLst>
            <pc:docMk/>
            <pc:sldMk cId="3191503985" sldId="292"/>
            <ac:spMk id="4" creationId="{F711C21F-9A0A-994E-7BD5-AE4067369023}"/>
          </ac:spMkLst>
        </pc:spChg>
        <pc:spChg chg="add del">
          <ac:chgData name="Scott, Nickolas L CIV USN COMSC NORFOLK VA (USA)" userId="S::nickolas.l.scott.civ@us.navy.mil::3b78d67f-9855-485d-b802-6b74dc66e0ac" providerId="AD" clId="Web-{1CB228D3-7500-4881-8A44-D7DCC4E66421}" dt="2023-03-24T14:54:01.446" v="128"/>
          <ac:spMkLst>
            <pc:docMk/>
            <pc:sldMk cId="3191503985" sldId="292"/>
            <ac:spMk id="6" creationId="{00BC9113-3BDF-C809-525C-8AF5E0EF04C4}"/>
          </ac:spMkLst>
        </pc:spChg>
        <pc:picChg chg="add del mod ord">
          <ac:chgData name="Scott, Nickolas L CIV USN COMSC NORFOLK VA (USA)" userId="S::nickolas.l.scott.civ@us.navy.mil::3b78d67f-9855-485d-b802-6b74dc66e0ac" providerId="AD" clId="Web-{1CB228D3-7500-4881-8A44-D7DCC4E66421}" dt="2023-03-24T14:54:01.446" v="128"/>
          <ac:picMkLst>
            <pc:docMk/>
            <pc:sldMk cId="3191503985" sldId="292"/>
            <ac:picMk id="3" creationId="{DF8E297D-FDB7-0CA6-3B8C-5F7BA82B7D11}"/>
          </ac:picMkLst>
        </pc:picChg>
        <pc:picChg chg="mod modCrop">
          <ac:chgData name="Scott, Nickolas L CIV USN COMSC NORFOLK VA (USA)" userId="S::nickolas.l.scott.civ@us.navy.mil::3b78d67f-9855-485d-b802-6b74dc66e0ac" providerId="AD" clId="Web-{1CB228D3-7500-4881-8A44-D7DCC4E66421}" dt="2023-03-24T14:54:52.637" v="141" actId="1076"/>
          <ac:picMkLst>
            <pc:docMk/>
            <pc:sldMk cId="3191503985" sldId="292"/>
            <ac:picMk id="9" creationId="{D4E4C8F6-F7DE-2960-A0F9-BA3FC4E1DA4A}"/>
          </ac:picMkLst>
        </pc:picChg>
        <pc:picChg chg="mod">
          <ac:chgData name="Scott, Nickolas L CIV USN COMSC NORFOLK VA (USA)" userId="S::nickolas.l.scott.civ@us.navy.mil::3b78d67f-9855-485d-b802-6b74dc66e0ac" providerId="AD" clId="Web-{1CB228D3-7500-4881-8A44-D7DCC4E66421}" dt="2023-03-24T14:54:56.137" v="142" actId="1076"/>
          <ac:picMkLst>
            <pc:docMk/>
            <pc:sldMk cId="3191503985" sldId="292"/>
            <ac:picMk id="19" creationId="{3CE23E5C-1A52-7B8D-14C2-93F80EC34680}"/>
          </ac:picMkLst>
        </pc:picChg>
      </pc:sldChg>
      <pc:sldChg chg="modSp">
        <pc:chgData name="Scott, Nickolas L CIV USN COMSC NORFOLK VA (USA)" userId="S::nickolas.l.scott.civ@us.navy.mil::3b78d67f-9855-485d-b802-6b74dc66e0ac" providerId="AD" clId="Web-{1CB228D3-7500-4881-8A44-D7DCC4E66421}" dt="2023-03-24T14:43:16.538" v="5" actId="20577"/>
        <pc:sldMkLst>
          <pc:docMk/>
          <pc:sldMk cId="1735705684" sldId="295"/>
        </pc:sldMkLst>
        <pc:spChg chg="mod">
          <ac:chgData name="Scott, Nickolas L CIV USN COMSC NORFOLK VA (USA)" userId="S::nickolas.l.scott.civ@us.navy.mil::3b78d67f-9855-485d-b802-6b74dc66e0ac" providerId="AD" clId="Web-{1CB228D3-7500-4881-8A44-D7DCC4E66421}" dt="2023-03-24T14:43:16.538" v="5" actId="20577"/>
          <ac:spMkLst>
            <pc:docMk/>
            <pc:sldMk cId="1735705684" sldId="295"/>
            <ac:spMk id="4" creationId="{E0AA48FD-041B-77A1-48E1-D38F03848EC3}"/>
          </ac:spMkLst>
        </pc:spChg>
      </pc:sldChg>
      <pc:sldChg chg="addSp delSp modSp add del mod replId modClrScheme chgLayout modNotes">
        <pc:chgData name="Scott, Nickolas L CIV USN COMSC NORFOLK VA (USA)" userId="S::nickolas.l.scott.civ@us.navy.mil::3b78d67f-9855-485d-b802-6b74dc66e0ac" providerId="AD" clId="Web-{1CB228D3-7500-4881-8A44-D7DCC4E66421}" dt="2023-03-24T16:01:02.156" v="1016"/>
        <pc:sldMkLst>
          <pc:docMk/>
          <pc:sldMk cId="2518910548" sldId="326"/>
        </pc:sldMkLst>
        <pc:spChg chg="mod ord">
          <ac:chgData name="Scott, Nickolas L CIV USN COMSC NORFOLK VA (USA)" userId="S::nickolas.l.scott.civ@us.navy.mil::3b78d67f-9855-485d-b802-6b74dc66e0ac" providerId="AD" clId="Web-{1CB228D3-7500-4881-8A44-D7DCC4E66421}" dt="2023-03-24T15:07:34.098" v="603"/>
          <ac:spMkLst>
            <pc:docMk/>
            <pc:sldMk cId="2518910548" sldId="326"/>
            <ac:spMk id="2" creationId="{6553B5E2-7A9D-2FC2-94C0-084E07184015}"/>
          </ac:spMkLst>
        </pc:spChg>
        <pc:spChg chg="mod ord">
          <ac:chgData name="Scott, Nickolas L CIV USN COMSC NORFOLK VA (USA)" userId="S::nickolas.l.scott.civ@us.navy.mil::3b78d67f-9855-485d-b802-6b74dc66e0ac" providerId="AD" clId="Web-{1CB228D3-7500-4881-8A44-D7DCC4E66421}" dt="2023-03-24T15:07:34.098" v="603"/>
          <ac:spMkLst>
            <pc:docMk/>
            <pc:sldMk cId="2518910548" sldId="326"/>
            <ac:spMk id="4" creationId="{F711C21F-9A0A-994E-7BD5-AE4067369023}"/>
          </ac:spMkLst>
        </pc:spChg>
        <pc:spChg chg="add del mod">
          <ac:chgData name="Scott, Nickolas L CIV USN COMSC NORFOLK VA (USA)" userId="S::nickolas.l.scott.civ@us.navy.mil::3b78d67f-9855-485d-b802-6b74dc66e0ac" providerId="AD" clId="Web-{1CB228D3-7500-4881-8A44-D7DCC4E66421}" dt="2023-03-24T15:07:34.098" v="603"/>
          <ac:spMkLst>
            <pc:docMk/>
            <pc:sldMk cId="2518910548" sldId="326"/>
            <ac:spMk id="5" creationId="{86B71530-59E6-08DF-050C-7AA7DD93D811}"/>
          </ac:spMkLst>
        </pc:spChg>
        <pc:spChg chg="del">
          <ac:chgData name="Scott, Nickolas L CIV USN COMSC NORFOLK VA (USA)" userId="S::nickolas.l.scott.civ@us.navy.mil::3b78d67f-9855-485d-b802-6b74dc66e0ac" providerId="AD" clId="Web-{1CB228D3-7500-4881-8A44-D7DCC4E66421}" dt="2023-03-24T15:07:34.098" v="603"/>
          <ac:spMkLst>
            <pc:docMk/>
            <pc:sldMk cId="2518910548" sldId="326"/>
            <ac:spMk id="6" creationId="{00BC9113-3BDF-C809-525C-8AF5E0EF04C4}"/>
          </ac:spMkLst>
        </pc:spChg>
        <pc:spChg chg="add del mod">
          <ac:chgData name="Scott, Nickolas L CIV USN COMSC NORFOLK VA (USA)" userId="S::nickolas.l.scott.civ@us.navy.mil::3b78d67f-9855-485d-b802-6b74dc66e0ac" providerId="AD" clId="Web-{1CB228D3-7500-4881-8A44-D7DCC4E66421}" dt="2023-03-24T15:07:34.098" v="603"/>
          <ac:spMkLst>
            <pc:docMk/>
            <pc:sldMk cId="2518910548" sldId="326"/>
            <ac:spMk id="8" creationId="{1F698CA3-5147-3DE8-E498-204375026124}"/>
          </ac:spMkLst>
        </pc:spChg>
        <pc:spChg chg="add mod">
          <ac:chgData name="Scott, Nickolas L CIV USN COMSC NORFOLK VA (USA)" userId="S::nickolas.l.scott.civ@us.navy.mil::3b78d67f-9855-485d-b802-6b74dc66e0ac" providerId="AD" clId="Web-{1CB228D3-7500-4881-8A44-D7DCC4E66421}" dt="2023-03-24T15:57:45.474" v="989" actId="20577"/>
          <ac:spMkLst>
            <pc:docMk/>
            <pc:sldMk cId="2518910548" sldId="326"/>
            <ac:spMk id="10" creationId="{96A85873-00C0-0C01-BF74-51DD81D022D9}"/>
          </ac:spMkLst>
        </pc:spChg>
        <pc:picChg chg="del">
          <ac:chgData name="Scott, Nickolas L CIV USN COMSC NORFOLK VA (USA)" userId="S::nickolas.l.scott.civ@us.navy.mil::3b78d67f-9855-485d-b802-6b74dc66e0ac" providerId="AD" clId="Web-{1CB228D3-7500-4881-8A44-D7DCC4E66421}" dt="2023-03-24T14:56:23.688" v="144"/>
          <ac:picMkLst>
            <pc:docMk/>
            <pc:sldMk cId="2518910548" sldId="326"/>
            <ac:picMk id="9" creationId="{D4E4C8F6-F7DE-2960-A0F9-BA3FC4E1DA4A}"/>
          </ac:picMkLst>
        </pc:picChg>
        <pc:picChg chg="del mod">
          <ac:chgData name="Scott, Nickolas L CIV USN COMSC NORFOLK VA (USA)" userId="S::nickolas.l.scott.civ@us.navy.mil::3b78d67f-9855-485d-b802-6b74dc66e0ac" providerId="AD" clId="Web-{1CB228D3-7500-4881-8A44-D7DCC4E66421}" dt="2023-03-24T14:56:25.251" v="146"/>
          <ac:picMkLst>
            <pc:docMk/>
            <pc:sldMk cId="2518910548" sldId="326"/>
            <ac:picMk id="19" creationId="{3CE23E5C-1A52-7B8D-14C2-93F80EC34680}"/>
          </ac:picMkLst>
        </pc:picChg>
      </pc:sldChg>
      <pc:sldChg chg="delSp modSp new mod ord modClrScheme chgLayout">
        <pc:chgData name="Scott, Nickolas L CIV USN COMSC NORFOLK VA (USA)" userId="S::nickolas.l.scott.civ@us.navy.mil::3b78d67f-9855-485d-b802-6b74dc66e0ac" providerId="AD" clId="Web-{1CB228D3-7500-4881-8A44-D7DCC4E66421}" dt="2023-03-24T14:58:50.477" v="233"/>
        <pc:sldMkLst>
          <pc:docMk/>
          <pc:sldMk cId="1348090180" sldId="327"/>
        </pc:sldMkLst>
        <pc:spChg chg="del">
          <ac:chgData name="Scott, Nickolas L CIV USN COMSC NORFOLK VA (USA)" userId="S::nickolas.l.scott.civ@us.navy.mil::3b78d67f-9855-485d-b802-6b74dc66e0ac" providerId="AD" clId="Web-{1CB228D3-7500-4881-8A44-D7DCC4E66421}" dt="2023-03-24T14:57:53.255" v="166"/>
          <ac:spMkLst>
            <pc:docMk/>
            <pc:sldMk cId="1348090180" sldId="327"/>
            <ac:spMk id="2" creationId="{416AC143-BEB0-0F1B-1AE2-829A0CFFC162}"/>
          </ac:spMkLst>
        </pc:spChg>
        <pc:spChg chg="del mod ord">
          <ac:chgData name="Scott, Nickolas L CIV USN COMSC NORFOLK VA (USA)" userId="S::nickolas.l.scott.civ@us.navy.mil::3b78d67f-9855-485d-b802-6b74dc66e0ac" providerId="AD" clId="Web-{1CB228D3-7500-4881-8A44-D7DCC4E66421}" dt="2023-03-24T14:58:50.477" v="233"/>
          <ac:spMkLst>
            <pc:docMk/>
            <pc:sldMk cId="1348090180" sldId="327"/>
            <ac:spMk id="3" creationId="{98FD7B21-E94E-0E4E-BFE3-A9F2C888175D}"/>
          </ac:spMkLst>
        </pc:spChg>
        <pc:spChg chg="mod ord">
          <ac:chgData name="Scott, Nickolas L CIV USN COMSC NORFOLK VA (USA)" userId="S::nickolas.l.scott.civ@us.navy.mil::3b78d67f-9855-485d-b802-6b74dc66e0ac" providerId="AD" clId="Web-{1CB228D3-7500-4881-8A44-D7DCC4E66421}" dt="2023-03-24T14:58:12.569" v="190" actId="20577"/>
          <ac:spMkLst>
            <pc:docMk/>
            <pc:sldMk cId="1348090180" sldId="327"/>
            <ac:spMk id="4" creationId="{EE824358-C049-91B7-AD30-DBA7D5FA35A2}"/>
          </ac:spMkLst>
        </pc:spChg>
        <pc:spChg chg="mod ord">
          <ac:chgData name="Scott, Nickolas L CIV USN COMSC NORFOLK VA (USA)" userId="S::nickolas.l.scott.civ@us.navy.mil::3b78d67f-9855-485d-b802-6b74dc66e0ac" providerId="AD" clId="Web-{1CB228D3-7500-4881-8A44-D7DCC4E66421}" dt="2023-03-24T14:58:41.023" v="232" actId="20577"/>
          <ac:spMkLst>
            <pc:docMk/>
            <pc:sldMk cId="1348090180" sldId="327"/>
            <ac:spMk id="5" creationId="{C194A358-7A13-FB81-3193-BD2C252DD799}"/>
          </ac:spMkLst>
        </pc:spChg>
        <pc:spChg chg="del">
          <ac:chgData name="Scott, Nickolas L CIV USN COMSC NORFOLK VA (USA)" userId="S::nickolas.l.scott.civ@us.navy.mil::3b78d67f-9855-485d-b802-6b74dc66e0ac" providerId="AD" clId="Web-{1CB228D3-7500-4881-8A44-D7DCC4E66421}" dt="2023-03-24T14:57:53.255" v="166"/>
          <ac:spMkLst>
            <pc:docMk/>
            <pc:sldMk cId="1348090180" sldId="327"/>
            <ac:spMk id="6" creationId="{23F5B751-129A-CED1-A851-80137535C9F8}"/>
          </ac:spMkLst>
        </pc:spChg>
      </pc:sldChg>
      <pc:sldChg chg="modSp add ord replId">
        <pc:chgData name="Scott, Nickolas L CIV USN COMSC NORFOLK VA (USA)" userId="S::nickolas.l.scott.civ@us.navy.mil::3b78d67f-9855-485d-b802-6b74dc66e0ac" providerId="AD" clId="Web-{1CB228D3-7500-4881-8A44-D7DCC4E66421}" dt="2023-03-24T16:00:52.499" v="1015" actId="20577"/>
        <pc:sldMkLst>
          <pc:docMk/>
          <pc:sldMk cId="3088820108" sldId="332"/>
        </pc:sldMkLst>
        <pc:spChg chg="mod">
          <ac:chgData name="Scott, Nickolas L CIV USN COMSC NORFOLK VA (USA)" userId="S::nickolas.l.scott.civ@us.navy.mil::3b78d67f-9855-485d-b802-6b74dc66e0ac" providerId="AD" clId="Web-{1CB228D3-7500-4881-8A44-D7DCC4E66421}" dt="2023-03-24T16:00:52.499" v="1015" actId="20577"/>
          <ac:spMkLst>
            <pc:docMk/>
            <pc:sldMk cId="3088820108" sldId="332"/>
            <ac:spMk id="2" creationId="{52C9E1CB-7681-C94E-AA5B-DCC951143400}"/>
          </ac:spMkLst>
        </pc:spChg>
        <pc:spChg chg="mod">
          <ac:chgData name="Scott, Nickolas L CIV USN COMSC NORFOLK VA (USA)" userId="S::nickolas.l.scott.civ@us.navy.mil::3b78d67f-9855-485d-b802-6b74dc66e0ac" providerId="AD" clId="Web-{1CB228D3-7500-4881-8A44-D7DCC4E66421}" dt="2023-03-24T15:58:31.445" v="995" actId="20577"/>
          <ac:spMkLst>
            <pc:docMk/>
            <pc:sldMk cId="3088820108" sldId="332"/>
            <ac:spMk id="4" creationId="{1D6E61CD-D8AD-CA4C-9F35-9F2A64D8810F}"/>
          </ac:spMkLst>
        </pc:spChg>
      </pc:sldChg>
    </pc:docChg>
  </pc:docChgLst>
  <pc:docChgLst>
    <pc:chgData name="Becht, Jennifer M CIV USN COMSC NORFOLK VA (USA)" userId="S::jennifer.m.becht.civ@us.navy.mil::ed1e1550-ce43-46be-bcfd-5bbd48aa559b" providerId="AD" clId="Web-{4572FBEE-CF72-497F-B3D5-A0429749E6EF}"/>
    <pc:docChg chg="modSld">
      <pc:chgData name="Becht, Jennifer M CIV USN COMSC NORFOLK VA (USA)" userId="S::jennifer.m.becht.civ@us.navy.mil::ed1e1550-ce43-46be-bcfd-5bbd48aa559b" providerId="AD" clId="Web-{4572FBEE-CF72-497F-B3D5-A0429749E6EF}" dt="2023-03-23T12:05:20.893" v="28"/>
      <pc:docMkLst>
        <pc:docMk/>
      </pc:docMkLst>
      <pc:sldChg chg="addSp delSp modSp">
        <pc:chgData name="Becht, Jennifer M CIV USN COMSC NORFOLK VA (USA)" userId="S::jennifer.m.becht.civ@us.navy.mil::ed1e1550-ce43-46be-bcfd-5bbd48aa559b" providerId="AD" clId="Web-{4572FBEE-CF72-497F-B3D5-A0429749E6EF}" dt="2023-03-23T12:05:20.893" v="28"/>
        <pc:sldMkLst>
          <pc:docMk/>
          <pc:sldMk cId="2917357812" sldId="301"/>
        </pc:sldMkLst>
        <pc:spChg chg="mod">
          <ac:chgData name="Becht, Jennifer M CIV USN COMSC NORFOLK VA (USA)" userId="S::jennifer.m.becht.civ@us.navy.mil::ed1e1550-ce43-46be-bcfd-5bbd48aa559b" providerId="AD" clId="Web-{4572FBEE-CF72-497F-B3D5-A0429749E6EF}" dt="2023-03-23T12:02:37.093" v="12" actId="20577"/>
          <ac:spMkLst>
            <pc:docMk/>
            <pc:sldMk cId="2917357812" sldId="301"/>
            <ac:spMk id="2" creationId="{0BCA4F0E-E10B-1D27-77DC-D384880E3A48}"/>
          </ac:spMkLst>
        </pc:spChg>
        <pc:spChg chg="del">
          <ac:chgData name="Becht, Jennifer M CIV USN COMSC NORFOLK VA (USA)" userId="S::jennifer.m.becht.civ@us.navy.mil::ed1e1550-ce43-46be-bcfd-5bbd48aa559b" providerId="AD" clId="Web-{4572FBEE-CF72-497F-B3D5-A0429749E6EF}" dt="2023-03-23T11:47:49.092" v="0"/>
          <ac:spMkLst>
            <pc:docMk/>
            <pc:sldMk cId="2917357812" sldId="301"/>
            <ac:spMk id="6" creationId="{566C88B4-68B4-EC1D-B90A-1F3AE13F8A71}"/>
          </ac:spMkLst>
        </pc:spChg>
        <pc:spChg chg="add del mod">
          <ac:chgData name="Becht, Jennifer M CIV USN COMSC NORFOLK VA (USA)" userId="S::jennifer.m.becht.civ@us.navy.mil::ed1e1550-ce43-46be-bcfd-5bbd48aa559b" providerId="AD" clId="Web-{4572FBEE-CF72-497F-B3D5-A0429749E6EF}" dt="2023-03-23T12:03:10.797" v="14"/>
          <ac:spMkLst>
            <pc:docMk/>
            <pc:sldMk cId="2917357812" sldId="301"/>
            <ac:spMk id="8" creationId="{2A6FA95F-3CDE-61CC-44B9-138DB2727F82}"/>
          </ac:spMkLst>
        </pc:spChg>
        <pc:spChg chg="add del mod">
          <ac:chgData name="Becht, Jennifer M CIV USN COMSC NORFOLK VA (USA)" userId="S::jennifer.m.becht.civ@us.navy.mil::ed1e1550-ce43-46be-bcfd-5bbd48aa559b" providerId="AD" clId="Web-{4572FBEE-CF72-497F-B3D5-A0429749E6EF}" dt="2023-03-23T12:04:45.049" v="21"/>
          <ac:spMkLst>
            <pc:docMk/>
            <pc:sldMk cId="2917357812" sldId="301"/>
            <ac:spMk id="10" creationId="{69EA6F27-F4FB-AF09-EE49-33F35DD281B8}"/>
          </ac:spMkLst>
        </pc:spChg>
        <pc:spChg chg="add mod">
          <ac:chgData name="Becht, Jennifer M CIV USN COMSC NORFOLK VA (USA)" userId="S::jennifer.m.becht.civ@us.navy.mil::ed1e1550-ce43-46be-bcfd-5bbd48aa559b" providerId="AD" clId="Web-{4572FBEE-CF72-497F-B3D5-A0429749E6EF}" dt="2023-03-23T12:04:04.454" v="20"/>
          <ac:spMkLst>
            <pc:docMk/>
            <pc:sldMk cId="2917357812" sldId="301"/>
            <ac:spMk id="13" creationId="{5A2867A2-A07E-6BFB-021C-51575CA29C48}"/>
          </ac:spMkLst>
        </pc:spChg>
        <pc:picChg chg="add del mod ord">
          <ac:chgData name="Becht, Jennifer M CIV USN COMSC NORFOLK VA (USA)" userId="S::jennifer.m.becht.civ@us.navy.mil::ed1e1550-ce43-46be-bcfd-5bbd48aa559b" providerId="AD" clId="Web-{4572FBEE-CF72-497F-B3D5-A0429749E6EF}" dt="2023-03-23T11:48:06.983" v="4"/>
          <ac:picMkLst>
            <pc:docMk/>
            <pc:sldMk cId="2917357812" sldId="301"/>
            <ac:picMk id="3" creationId="{EAFABD9B-B3D1-9E84-ABB4-D61F87F97AAA}"/>
          </ac:picMkLst>
        </pc:picChg>
        <pc:picChg chg="del">
          <ac:chgData name="Becht, Jennifer M CIV USN COMSC NORFOLK VA (USA)" userId="S::jennifer.m.becht.civ@us.navy.mil::ed1e1550-ce43-46be-bcfd-5bbd48aa559b" providerId="AD" clId="Web-{4572FBEE-CF72-497F-B3D5-A0429749E6EF}" dt="2023-03-23T12:02:38.890" v="13"/>
          <ac:picMkLst>
            <pc:docMk/>
            <pc:sldMk cId="2917357812" sldId="301"/>
            <ac:picMk id="7" creationId="{6BE10756-0D83-7146-83E9-0240ECF2649B}"/>
          </ac:picMkLst>
        </pc:picChg>
        <pc:picChg chg="add del mod ord">
          <ac:chgData name="Becht, Jennifer M CIV USN COMSC NORFOLK VA (USA)" userId="S::jennifer.m.becht.civ@us.navy.mil::ed1e1550-ce43-46be-bcfd-5bbd48aa559b" providerId="AD" clId="Web-{4572FBEE-CF72-497F-B3D5-A0429749E6EF}" dt="2023-03-23T12:04:04.454" v="20"/>
          <ac:picMkLst>
            <pc:docMk/>
            <pc:sldMk cId="2917357812" sldId="301"/>
            <ac:picMk id="11" creationId="{0226828E-F575-14E5-5407-44448F9BCC95}"/>
          </ac:picMkLst>
        </pc:picChg>
        <pc:picChg chg="add mod ord">
          <ac:chgData name="Becht, Jennifer M CIV USN COMSC NORFOLK VA (USA)" userId="S::jennifer.m.becht.civ@us.navy.mil::ed1e1550-ce43-46be-bcfd-5bbd48aa559b" providerId="AD" clId="Web-{4572FBEE-CF72-497F-B3D5-A0429749E6EF}" dt="2023-03-23T12:05:20.893" v="28"/>
          <ac:picMkLst>
            <pc:docMk/>
            <pc:sldMk cId="2917357812" sldId="301"/>
            <ac:picMk id="14" creationId="{F5E73549-F6F6-E315-4A2A-7CA891B7A2E2}"/>
          </ac:picMkLst>
        </pc:picChg>
      </pc:sldChg>
    </pc:docChg>
  </pc:docChgLst>
  <pc:docChgLst>
    <pc:chgData name="Becht, Jennifer M CIV USN COMSC NORFOLK VA (USA)" userId="S::jennifer.m.becht.civ@us.navy.mil::ed1e1550-ce43-46be-bcfd-5bbd48aa559b" providerId="AD" clId="Web-{3A3AAFDF-5419-4C8F-AEF0-1F3EEB82A5E5}"/>
    <pc:docChg chg="modSld">
      <pc:chgData name="Becht, Jennifer M CIV USN COMSC NORFOLK VA (USA)" userId="S::jennifer.m.becht.civ@us.navy.mil::ed1e1550-ce43-46be-bcfd-5bbd48aa559b" providerId="AD" clId="Web-{3A3AAFDF-5419-4C8F-AEF0-1F3EEB82A5E5}" dt="2023-03-22T17:35:44.001" v="25" actId="20577"/>
      <pc:docMkLst>
        <pc:docMk/>
      </pc:docMkLst>
      <pc:sldChg chg="modSp">
        <pc:chgData name="Becht, Jennifer M CIV USN COMSC NORFOLK VA (USA)" userId="S::jennifer.m.becht.civ@us.navy.mil::ed1e1550-ce43-46be-bcfd-5bbd48aa559b" providerId="AD" clId="Web-{3A3AAFDF-5419-4C8F-AEF0-1F3EEB82A5E5}" dt="2023-03-22T17:35:44.001" v="25" actId="20577"/>
        <pc:sldMkLst>
          <pc:docMk/>
          <pc:sldMk cId="1735705684" sldId="295"/>
        </pc:sldMkLst>
        <pc:spChg chg="mod">
          <ac:chgData name="Becht, Jennifer M CIV USN COMSC NORFOLK VA (USA)" userId="S::jennifer.m.becht.civ@us.navy.mil::ed1e1550-ce43-46be-bcfd-5bbd48aa559b" providerId="AD" clId="Web-{3A3AAFDF-5419-4C8F-AEF0-1F3EEB82A5E5}" dt="2023-03-22T17:35:44.001" v="25" actId="20577"/>
          <ac:spMkLst>
            <pc:docMk/>
            <pc:sldMk cId="1735705684" sldId="295"/>
            <ac:spMk id="2" creationId="{E65D5520-2188-E69F-B1FC-707C4CAE6A75}"/>
          </ac:spMkLst>
        </pc:spChg>
      </pc:sldChg>
    </pc:docChg>
  </pc:docChgLst>
  <pc:docChgLst>
    <pc:chgData name="Winfree, Alexandra D CIV USN COMSC NORFOLK VA (USA)" userId="S::alexandra.d.winfree.civ@us.navy.mil::095d1b9f-1495-483c-b7c3-5cc364f4ce8f" providerId="AD" clId="Web-{CEAB0281-02BC-43B6-9A2B-813315F2F152}"/>
    <pc:docChg chg="addSld modSld sldOrd">
      <pc:chgData name="Winfree, Alexandra D CIV USN COMSC NORFOLK VA (USA)" userId="S::alexandra.d.winfree.civ@us.navy.mil::095d1b9f-1495-483c-b7c3-5cc364f4ce8f" providerId="AD" clId="Web-{CEAB0281-02BC-43B6-9A2B-813315F2F152}" dt="2023-04-14T16:06:19.919" v="742" actId="20577"/>
      <pc:docMkLst>
        <pc:docMk/>
      </pc:docMkLst>
      <pc:sldChg chg="modSp">
        <pc:chgData name="Winfree, Alexandra D CIV USN COMSC NORFOLK VA (USA)" userId="S::alexandra.d.winfree.civ@us.navy.mil::095d1b9f-1495-483c-b7c3-5cc364f4ce8f" providerId="AD" clId="Web-{CEAB0281-02BC-43B6-9A2B-813315F2F152}" dt="2023-04-14T14:58:02.393" v="717" actId="20577"/>
        <pc:sldMkLst>
          <pc:docMk/>
          <pc:sldMk cId="4088690394" sldId="293"/>
        </pc:sldMkLst>
        <pc:spChg chg="mod">
          <ac:chgData name="Winfree, Alexandra D CIV USN COMSC NORFOLK VA (USA)" userId="S::alexandra.d.winfree.civ@us.navy.mil::095d1b9f-1495-483c-b7c3-5cc364f4ce8f" providerId="AD" clId="Web-{CEAB0281-02BC-43B6-9A2B-813315F2F152}" dt="2023-04-14T14:58:02.393" v="717" actId="20577"/>
          <ac:spMkLst>
            <pc:docMk/>
            <pc:sldMk cId="4088690394" sldId="293"/>
            <ac:spMk id="2" creationId="{52C9E1CB-7681-C94E-AA5B-DCC951143400}"/>
          </ac:spMkLst>
        </pc:spChg>
        <pc:spChg chg="mod">
          <ac:chgData name="Winfree, Alexandra D CIV USN COMSC NORFOLK VA (USA)" userId="S::alexandra.d.winfree.civ@us.navy.mil::095d1b9f-1495-483c-b7c3-5cc364f4ce8f" providerId="AD" clId="Web-{CEAB0281-02BC-43B6-9A2B-813315F2F152}" dt="2023-04-14T14:57:32.954" v="612" actId="1076"/>
          <ac:spMkLst>
            <pc:docMk/>
            <pc:sldMk cId="4088690394" sldId="293"/>
            <ac:spMk id="3" creationId="{4BCFDC56-E232-8A23-CFDE-EEEDFD649777}"/>
          </ac:spMkLst>
        </pc:spChg>
        <pc:spChg chg="mod">
          <ac:chgData name="Winfree, Alexandra D CIV USN COMSC NORFOLK VA (USA)" userId="S::alexandra.d.winfree.civ@us.navy.mil::095d1b9f-1495-483c-b7c3-5cc364f4ce8f" providerId="AD" clId="Web-{CEAB0281-02BC-43B6-9A2B-813315F2F152}" dt="2023-04-14T14:56:03.106" v="559" actId="20577"/>
          <ac:spMkLst>
            <pc:docMk/>
            <pc:sldMk cId="4088690394" sldId="293"/>
            <ac:spMk id="4" creationId="{1D6E61CD-D8AD-CA4C-9F35-9F2A64D8810F}"/>
          </ac:spMkLst>
        </pc:spChg>
      </pc:sldChg>
      <pc:sldChg chg="modSp">
        <pc:chgData name="Winfree, Alexandra D CIV USN COMSC NORFOLK VA (USA)" userId="S::alexandra.d.winfree.civ@us.navy.mil::095d1b9f-1495-483c-b7c3-5cc364f4ce8f" providerId="AD" clId="Web-{CEAB0281-02BC-43B6-9A2B-813315F2F152}" dt="2023-04-14T14:58:52.755" v="720" actId="20577"/>
        <pc:sldMkLst>
          <pc:docMk/>
          <pc:sldMk cId="957163755" sldId="314"/>
        </pc:sldMkLst>
        <pc:spChg chg="mod">
          <ac:chgData name="Winfree, Alexandra D CIV USN COMSC NORFOLK VA (USA)" userId="S::alexandra.d.winfree.civ@us.navy.mil::095d1b9f-1495-483c-b7c3-5cc364f4ce8f" providerId="AD" clId="Web-{CEAB0281-02BC-43B6-9A2B-813315F2F152}" dt="2023-04-14T14:58:52.755" v="720" actId="20577"/>
          <ac:spMkLst>
            <pc:docMk/>
            <pc:sldMk cId="957163755" sldId="314"/>
            <ac:spMk id="2" creationId="{52C9E1CB-7681-C94E-AA5B-DCC951143400}"/>
          </ac:spMkLst>
        </pc:spChg>
      </pc:sldChg>
      <pc:sldChg chg="addSp modSp add ord replId">
        <pc:chgData name="Winfree, Alexandra D CIV USN COMSC NORFOLK VA (USA)" userId="S::alexandra.d.winfree.civ@us.navy.mil::095d1b9f-1495-483c-b7c3-5cc364f4ce8f" providerId="AD" clId="Web-{CEAB0281-02BC-43B6-9A2B-813315F2F152}" dt="2023-04-14T14:58:39.551" v="719" actId="20577"/>
        <pc:sldMkLst>
          <pc:docMk/>
          <pc:sldMk cId="3590547637" sldId="345"/>
        </pc:sldMkLst>
        <pc:spChg chg="mod">
          <ac:chgData name="Winfree, Alexandra D CIV USN COMSC NORFOLK VA (USA)" userId="S::alexandra.d.winfree.civ@us.navy.mil::095d1b9f-1495-483c-b7c3-5cc364f4ce8f" providerId="AD" clId="Web-{CEAB0281-02BC-43B6-9A2B-813315F2F152}" dt="2023-04-14T14:31:26.449" v="36" actId="20577"/>
          <ac:spMkLst>
            <pc:docMk/>
            <pc:sldMk cId="3590547637" sldId="345"/>
            <ac:spMk id="2" creationId="{52C9E1CB-7681-C94E-AA5B-DCC951143400}"/>
          </ac:spMkLst>
        </pc:spChg>
        <pc:spChg chg="add mod">
          <ac:chgData name="Winfree, Alexandra D CIV USN COMSC NORFOLK VA (USA)" userId="S::alexandra.d.winfree.civ@us.navy.mil::095d1b9f-1495-483c-b7c3-5cc364f4ce8f" providerId="AD" clId="Web-{CEAB0281-02BC-43B6-9A2B-813315F2F152}" dt="2023-04-14T14:58:39.551" v="719" actId="20577"/>
          <ac:spMkLst>
            <pc:docMk/>
            <pc:sldMk cId="3590547637" sldId="345"/>
            <ac:spMk id="7" creationId="{D6825992-2397-C647-FCF4-4A1B462BF473}"/>
          </ac:spMkLst>
        </pc:spChg>
      </pc:sldChg>
      <pc:sldChg chg="modSp add replId">
        <pc:chgData name="Winfree, Alexandra D CIV USN COMSC NORFOLK VA (USA)" userId="S::alexandra.d.winfree.civ@us.navy.mil::095d1b9f-1495-483c-b7c3-5cc364f4ce8f" providerId="AD" clId="Web-{CEAB0281-02BC-43B6-9A2B-813315F2F152}" dt="2023-04-14T14:58:30.644" v="718" actId="20577"/>
        <pc:sldMkLst>
          <pc:docMk/>
          <pc:sldMk cId="3977342771" sldId="346"/>
        </pc:sldMkLst>
        <pc:spChg chg="mod">
          <ac:chgData name="Winfree, Alexandra D CIV USN COMSC NORFOLK VA (USA)" userId="S::alexandra.d.winfree.civ@us.navy.mil::095d1b9f-1495-483c-b7c3-5cc364f4ce8f" providerId="AD" clId="Web-{CEAB0281-02BC-43B6-9A2B-813315F2F152}" dt="2023-04-14T14:47:28.459" v="291" actId="20577"/>
          <ac:spMkLst>
            <pc:docMk/>
            <pc:sldMk cId="3977342771" sldId="346"/>
            <ac:spMk id="4" creationId="{1D6E61CD-D8AD-CA4C-9F35-9F2A64D8810F}"/>
          </ac:spMkLst>
        </pc:spChg>
        <pc:spChg chg="mod">
          <ac:chgData name="Winfree, Alexandra D CIV USN COMSC NORFOLK VA (USA)" userId="S::alexandra.d.winfree.civ@us.navy.mil::095d1b9f-1495-483c-b7c3-5cc364f4ce8f" providerId="AD" clId="Web-{CEAB0281-02BC-43B6-9A2B-813315F2F152}" dt="2023-04-14T14:58:30.644" v="718" actId="20577"/>
          <ac:spMkLst>
            <pc:docMk/>
            <pc:sldMk cId="3977342771" sldId="346"/>
            <ac:spMk id="7" creationId="{D6825992-2397-C647-FCF4-4A1B462BF473}"/>
          </ac:spMkLst>
        </pc:spChg>
      </pc:sldChg>
      <pc:sldChg chg="modSp add replId">
        <pc:chgData name="Winfree, Alexandra D CIV USN COMSC NORFOLK VA (USA)" userId="S::alexandra.d.winfree.civ@us.navy.mil::095d1b9f-1495-483c-b7c3-5cc364f4ce8f" providerId="AD" clId="Web-{CEAB0281-02BC-43B6-9A2B-813315F2F152}" dt="2023-04-14T16:06:19.919" v="742" actId="20577"/>
        <pc:sldMkLst>
          <pc:docMk/>
          <pc:sldMk cId="4150290150" sldId="347"/>
        </pc:sldMkLst>
        <pc:spChg chg="mod">
          <ac:chgData name="Winfree, Alexandra D CIV USN COMSC NORFOLK VA (USA)" userId="S::alexandra.d.winfree.civ@us.navy.mil::095d1b9f-1495-483c-b7c3-5cc364f4ce8f" providerId="AD" clId="Web-{CEAB0281-02BC-43B6-9A2B-813315F2F152}" dt="2023-04-14T16:03:49.740" v="724" actId="20577"/>
          <ac:spMkLst>
            <pc:docMk/>
            <pc:sldMk cId="4150290150" sldId="347"/>
            <ac:spMk id="4" creationId="{1D6E61CD-D8AD-CA4C-9F35-9F2A64D8810F}"/>
          </ac:spMkLst>
        </pc:spChg>
        <pc:spChg chg="mod">
          <ac:chgData name="Winfree, Alexandra D CIV USN COMSC NORFOLK VA (USA)" userId="S::alexandra.d.winfree.civ@us.navy.mil::095d1b9f-1495-483c-b7c3-5cc364f4ce8f" providerId="AD" clId="Web-{CEAB0281-02BC-43B6-9A2B-813315F2F152}" dt="2023-04-14T16:06:19.919" v="742" actId="20577"/>
          <ac:spMkLst>
            <pc:docMk/>
            <pc:sldMk cId="4150290150" sldId="347"/>
            <ac:spMk id="7" creationId="{D6825992-2397-C647-FCF4-4A1B462BF473}"/>
          </ac:spMkLst>
        </pc:spChg>
      </pc:sldChg>
    </pc:docChg>
  </pc:docChgLst>
  <pc:docChgLst>
    <pc:chgData name="Scott, Nickolas L CIV USN COMSC NORFOLK VA (USA)" userId="S::nickolas.l.scott.civ@us.navy.mil::3b78d67f-9855-485d-b802-6b74dc66e0ac" providerId="AD" clId="Web-{6BE316F3-DEF3-4D6A-B647-292B371EAD4E}"/>
    <pc:docChg chg="mod addSld delSld modSld sldOrd">
      <pc:chgData name="Scott, Nickolas L CIV USN COMSC NORFOLK VA (USA)" userId="S::nickolas.l.scott.civ@us.navy.mil::3b78d67f-9855-485d-b802-6b74dc66e0ac" providerId="AD" clId="Web-{6BE316F3-DEF3-4D6A-B647-292B371EAD4E}" dt="2023-03-23T19:16:12.848" v="105"/>
      <pc:docMkLst>
        <pc:docMk/>
      </pc:docMkLst>
      <pc:sldChg chg="modSp">
        <pc:chgData name="Scott, Nickolas L CIV USN COMSC NORFOLK VA (USA)" userId="S::nickolas.l.scott.civ@us.navy.mil::3b78d67f-9855-485d-b802-6b74dc66e0ac" providerId="AD" clId="Web-{6BE316F3-DEF3-4D6A-B647-292B371EAD4E}" dt="2023-03-23T19:04:16.954" v="29" actId="20577"/>
        <pc:sldMkLst>
          <pc:docMk/>
          <pc:sldMk cId="100889567" sldId="275"/>
        </pc:sldMkLst>
        <pc:graphicFrameChg chg="modGraphic">
          <ac:chgData name="Scott, Nickolas L CIV USN COMSC NORFOLK VA (USA)" userId="S::nickolas.l.scott.civ@us.navy.mil::3b78d67f-9855-485d-b802-6b74dc66e0ac" providerId="AD" clId="Web-{6BE316F3-DEF3-4D6A-B647-292B371EAD4E}" dt="2023-03-23T19:04:16.954" v="29" actId="20577"/>
          <ac:graphicFrameMkLst>
            <pc:docMk/>
            <pc:sldMk cId="100889567" sldId="275"/>
            <ac:graphicFrameMk id="7" creationId="{00000000-0000-0000-0000-000000000000}"/>
          </ac:graphicFrameMkLst>
        </pc:graphicFrameChg>
      </pc:sldChg>
      <pc:sldChg chg="modSp">
        <pc:chgData name="Scott, Nickolas L CIV USN COMSC NORFOLK VA (USA)" userId="S::nickolas.l.scott.civ@us.navy.mil::3b78d67f-9855-485d-b802-6b74dc66e0ac" providerId="AD" clId="Web-{6BE316F3-DEF3-4D6A-B647-292B371EAD4E}" dt="2023-03-23T19:04:45.454" v="31" actId="20577"/>
        <pc:sldMkLst>
          <pc:docMk/>
          <pc:sldMk cId="2662887098" sldId="289"/>
        </pc:sldMkLst>
        <pc:spChg chg="mod">
          <ac:chgData name="Scott, Nickolas L CIV USN COMSC NORFOLK VA (USA)" userId="S::nickolas.l.scott.civ@us.navy.mil::3b78d67f-9855-485d-b802-6b74dc66e0ac" providerId="AD" clId="Web-{6BE316F3-DEF3-4D6A-B647-292B371EAD4E}" dt="2023-03-23T19:04:45.454" v="31" actId="20577"/>
          <ac:spMkLst>
            <pc:docMk/>
            <pc:sldMk cId="2662887098" sldId="289"/>
            <ac:spMk id="2" creationId="{00000000-0000-0000-0000-000000000000}"/>
          </ac:spMkLst>
        </pc:spChg>
      </pc:sldChg>
      <pc:sldChg chg="addSp delSp modSp ord addCm modCm">
        <pc:chgData name="Scott, Nickolas L CIV USN COMSC NORFOLK VA (USA)" userId="S::nickolas.l.scott.civ@us.navy.mil::3b78d67f-9855-485d-b802-6b74dc66e0ac" providerId="AD" clId="Web-{6BE316F3-DEF3-4D6A-B647-292B371EAD4E}" dt="2023-03-23T19:11:19.003" v="84"/>
        <pc:sldMkLst>
          <pc:docMk/>
          <pc:sldMk cId="3622583424" sldId="291"/>
        </pc:sldMkLst>
        <pc:spChg chg="del">
          <ac:chgData name="Scott, Nickolas L CIV USN COMSC NORFOLK VA (USA)" userId="S::nickolas.l.scott.civ@us.navy.mil::3b78d67f-9855-485d-b802-6b74dc66e0ac" providerId="AD" clId="Web-{6BE316F3-DEF3-4D6A-B647-292B371EAD4E}" dt="2023-03-23T19:05:56.407" v="36"/>
          <ac:spMkLst>
            <pc:docMk/>
            <pc:sldMk cId="3622583424" sldId="291"/>
            <ac:spMk id="2" creationId="{9B7488AC-0A4A-5EFE-5F62-9F6412292DB1}"/>
          </ac:spMkLst>
        </pc:spChg>
        <pc:spChg chg="mod">
          <ac:chgData name="Scott, Nickolas L CIV USN COMSC NORFOLK VA (USA)" userId="S::nickolas.l.scott.civ@us.navy.mil::3b78d67f-9855-485d-b802-6b74dc66e0ac" providerId="AD" clId="Web-{6BE316F3-DEF3-4D6A-B647-292B371EAD4E}" dt="2023-03-23T19:10:10.366" v="81" actId="20577"/>
          <ac:spMkLst>
            <pc:docMk/>
            <pc:sldMk cId="3622583424" sldId="291"/>
            <ac:spMk id="4" creationId="{93A6B44B-A9A0-FE71-2D90-D307D3D7FBA2}"/>
          </ac:spMkLst>
        </pc:spChg>
        <pc:spChg chg="mod">
          <ac:chgData name="Scott, Nickolas L CIV USN COMSC NORFOLK VA (USA)" userId="S::nickolas.l.scott.civ@us.navy.mil::3b78d67f-9855-485d-b802-6b74dc66e0ac" providerId="AD" clId="Web-{6BE316F3-DEF3-4D6A-B647-292B371EAD4E}" dt="2023-03-23T19:09:19.861" v="77" actId="1076"/>
          <ac:spMkLst>
            <pc:docMk/>
            <pc:sldMk cId="3622583424" sldId="291"/>
            <ac:spMk id="10" creationId="{600AF011-776C-C46B-C1A6-A6D80C0BA782}"/>
          </ac:spMkLst>
        </pc:spChg>
        <pc:spChg chg="add del mod">
          <ac:chgData name="Scott, Nickolas L CIV USN COMSC NORFOLK VA (USA)" userId="S::nickolas.l.scott.civ@us.navy.mil::3b78d67f-9855-485d-b802-6b74dc66e0ac" providerId="AD" clId="Web-{6BE316F3-DEF3-4D6A-B647-292B371EAD4E}" dt="2023-03-23T19:06:17.939" v="40"/>
          <ac:spMkLst>
            <pc:docMk/>
            <pc:sldMk cId="3622583424" sldId="291"/>
            <ac:spMk id="11" creationId="{83D101F3-082F-3123-02CA-45D90E703278}"/>
          </ac:spMkLst>
        </pc:spChg>
        <pc:spChg chg="add mod">
          <ac:chgData name="Scott, Nickolas L CIV USN COMSC NORFOLK VA (USA)" userId="S::nickolas.l.scott.civ@us.navy.mil::3b78d67f-9855-485d-b802-6b74dc66e0ac" providerId="AD" clId="Web-{6BE316F3-DEF3-4D6A-B647-292B371EAD4E}" dt="2023-03-23T19:07:59.424" v="56"/>
          <ac:spMkLst>
            <pc:docMk/>
            <pc:sldMk cId="3622583424" sldId="291"/>
            <ac:spMk id="16" creationId="{14BEE215-8120-4F23-0C08-99FBECBB1D15}"/>
          </ac:spMkLst>
        </pc:spChg>
        <pc:picChg chg="del">
          <ac:chgData name="Scott, Nickolas L CIV USN COMSC NORFOLK VA (USA)" userId="S::nickolas.l.scott.civ@us.navy.mil::3b78d67f-9855-485d-b802-6b74dc66e0ac" providerId="AD" clId="Web-{6BE316F3-DEF3-4D6A-B647-292B371EAD4E}" dt="2023-03-23T19:05:58.376" v="37"/>
          <ac:picMkLst>
            <pc:docMk/>
            <pc:sldMk cId="3622583424" sldId="291"/>
            <ac:picMk id="5" creationId="{F6E49308-D3F7-27D7-383D-B23F2A68D281}"/>
          </ac:picMkLst>
        </pc:picChg>
        <pc:picChg chg="mod">
          <ac:chgData name="Scott, Nickolas L CIV USN COMSC NORFOLK VA (USA)" userId="S::nickolas.l.scott.civ@us.navy.mil::3b78d67f-9855-485d-b802-6b74dc66e0ac" providerId="AD" clId="Web-{6BE316F3-DEF3-4D6A-B647-292B371EAD4E}" dt="2023-03-23T19:09:36.440" v="80" actId="1076"/>
          <ac:picMkLst>
            <pc:docMk/>
            <pc:sldMk cId="3622583424" sldId="291"/>
            <ac:picMk id="6" creationId="{760F0BE9-7AAB-D6C2-7DF1-70B2372BD4F1}"/>
          </ac:picMkLst>
        </pc:picChg>
        <pc:picChg chg="del mod">
          <ac:chgData name="Scott, Nickolas L CIV USN COMSC NORFOLK VA (USA)" userId="S::nickolas.l.scott.civ@us.navy.mil::3b78d67f-9855-485d-b802-6b74dc66e0ac" providerId="AD" clId="Web-{6BE316F3-DEF3-4D6A-B647-292B371EAD4E}" dt="2023-03-23T19:07:59.424" v="56"/>
          <ac:picMkLst>
            <pc:docMk/>
            <pc:sldMk cId="3622583424" sldId="291"/>
            <ac:picMk id="7" creationId="{70225BDF-6ED8-A48D-3FFE-F603C484329E}"/>
          </ac:picMkLst>
        </pc:picChg>
        <pc:picChg chg="mod">
          <ac:chgData name="Scott, Nickolas L CIV USN COMSC NORFOLK VA (USA)" userId="S::nickolas.l.scott.civ@us.navy.mil::3b78d67f-9855-485d-b802-6b74dc66e0ac" providerId="AD" clId="Web-{6BE316F3-DEF3-4D6A-B647-292B371EAD4E}" dt="2023-03-23T19:08:54.752" v="70" actId="1076"/>
          <ac:picMkLst>
            <pc:docMk/>
            <pc:sldMk cId="3622583424" sldId="291"/>
            <ac:picMk id="8" creationId="{DBB83BE9-7F86-E13B-4899-9BE12C51E0F2}"/>
          </ac:picMkLst>
        </pc:picChg>
        <pc:picChg chg="mod">
          <ac:chgData name="Scott, Nickolas L CIV USN COMSC NORFOLK VA (USA)" userId="S::nickolas.l.scott.civ@us.navy.mil::3b78d67f-9855-485d-b802-6b74dc66e0ac" providerId="AD" clId="Web-{6BE316F3-DEF3-4D6A-B647-292B371EAD4E}" dt="2023-03-23T19:09:07.502" v="73" actId="1076"/>
          <ac:picMkLst>
            <pc:docMk/>
            <pc:sldMk cId="3622583424" sldId="291"/>
            <ac:picMk id="9" creationId="{4CEF98E8-EBE4-93D6-9274-B333E62D2F53}"/>
          </ac:picMkLst>
        </pc:picChg>
        <pc:picChg chg="mod">
          <ac:chgData name="Scott, Nickolas L CIV USN COMSC NORFOLK VA (USA)" userId="S::nickolas.l.scott.civ@us.navy.mil::3b78d67f-9855-485d-b802-6b74dc66e0ac" providerId="AD" clId="Web-{6BE316F3-DEF3-4D6A-B647-292B371EAD4E}" dt="2023-03-23T19:09:05.908" v="72" actId="1076"/>
          <ac:picMkLst>
            <pc:docMk/>
            <pc:sldMk cId="3622583424" sldId="291"/>
            <ac:picMk id="12" creationId="{49C7D577-7B95-AC34-C362-4CDD99A5CB9E}"/>
          </ac:picMkLst>
        </pc:picChg>
        <pc:picChg chg="mod">
          <ac:chgData name="Scott, Nickolas L CIV USN COMSC NORFOLK VA (USA)" userId="S::nickolas.l.scott.civ@us.navy.mil::3b78d67f-9855-485d-b802-6b74dc66e0ac" providerId="AD" clId="Web-{6BE316F3-DEF3-4D6A-B647-292B371EAD4E}" dt="2023-03-23T19:09:29.643" v="79" actId="14100"/>
          <ac:picMkLst>
            <pc:docMk/>
            <pc:sldMk cId="3622583424" sldId="291"/>
            <ac:picMk id="13" creationId="{55724D3A-5ACF-6AEA-C927-1352EC68FA38}"/>
          </ac:picMkLst>
        </pc:picChg>
        <pc:picChg chg="mod">
          <ac:chgData name="Scott, Nickolas L CIV USN COMSC NORFOLK VA (USA)" userId="S::nickolas.l.scott.civ@us.navy.mil::3b78d67f-9855-485d-b802-6b74dc66e0ac" providerId="AD" clId="Web-{6BE316F3-DEF3-4D6A-B647-292B371EAD4E}" dt="2023-03-23T19:08:45.252" v="66" actId="1076"/>
          <ac:picMkLst>
            <pc:docMk/>
            <pc:sldMk cId="3622583424" sldId="291"/>
            <ac:picMk id="14" creationId="{51A5C852-8806-E89F-FF2A-AC4314AABF13}"/>
          </ac:picMkLst>
        </pc:picChg>
      </pc:sldChg>
      <pc:sldChg chg="modSp ord">
        <pc:chgData name="Scott, Nickolas L CIV USN COMSC NORFOLK VA (USA)" userId="S::nickolas.l.scott.civ@us.navy.mil::3b78d67f-9855-485d-b802-6b74dc66e0ac" providerId="AD" clId="Web-{6BE316F3-DEF3-4D6A-B647-292B371EAD4E}" dt="2023-03-23T19:12:50.800" v="103" actId="20577"/>
        <pc:sldMkLst>
          <pc:docMk/>
          <pc:sldMk cId="2940450726" sldId="304"/>
        </pc:sldMkLst>
        <pc:spChg chg="mod">
          <ac:chgData name="Scott, Nickolas L CIV USN COMSC NORFOLK VA (USA)" userId="S::nickolas.l.scott.civ@us.navy.mil::3b78d67f-9855-485d-b802-6b74dc66e0ac" providerId="AD" clId="Web-{6BE316F3-DEF3-4D6A-B647-292B371EAD4E}" dt="2023-03-23T19:12:50.800" v="103" actId="20577"/>
          <ac:spMkLst>
            <pc:docMk/>
            <pc:sldMk cId="2940450726" sldId="304"/>
            <ac:spMk id="2" creationId="{7E97558C-B1A0-6FFA-42E4-CEE9BBD13DA1}"/>
          </ac:spMkLst>
        </pc:spChg>
      </pc:sldChg>
      <pc:sldChg chg="addSp delSp modSp add replId">
        <pc:chgData name="Scott, Nickolas L CIV USN COMSC NORFOLK VA (USA)" userId="S::nickolas.l.scott.civ@us.navy.mil::3b78d67f-9855-485d-b802-6b74dc66e0ac" providerId="AD" clId="Web-{6BE316F3-DEF3-4D6A-B647-292B371EAD4E}" dt="2023-03-23T19:08:33.127" v="64"/>
        <pc:sldMkLst>
          <pc:docMk/>
          <pc:sldMk cId="1775290236" sldId="324"/>
        </pc:sldMkLst>
        <pc:spChg chg="del">
          <ac:chgData name="Scott, Nickolas L CIV USN COMSC NORFOLK VA (USA)" userId="S::nickolas.l.scott.civ@us.navy.mil::3b78d67f-9855-485d-b802-6b74dc66e0ac" providerId="AD" clId="Web-{6BE316F3-DEF3-4D6A-B647-292B371EAD4E}" dt="2023-03-23T19:08:27.361" v="57"/>
          <ac:spMkLst>
            <pc:docMk/>
            <pc:sldMk cId="1775290236" sldId="324"/>
            <ac:spMk id="10" creationId="{600AF011-776C-C46B-C1A6-A6D80C0BA782}"/>
          </ac:spMkLst>
        </pc:spChg>
        <pc:spChg chg="add mod">
          <ac:chgData name="Scott, Nickolas L CIV USN COMSC NORFOLK VA (USA)" userId="S::nickolas.l.scott.civ@us.navy.mil::3b78d67f-9855-485d-b802-6b74dc66e0ac" providerId="AD" clId="Web-{6BE316F3-DEF3-4D6A-B647-292B371EAD4E}" dt="2023-03-23T19:08:28.080" v="58"/>
          <ac:spMkLst>
            <pc:docMk/>
            <pc:sldMk cId="1775290236" sldId="324"/>
            <ac:spMk id="11" creationId="{05070E0A-BBBC-19E2-7D5A-0319A2190E06}"/>
          </ac:spMkLst>
        </pc:spChg>
        <pc:spChg chg="add mod">
          <ac:chgData name="Scott, Nickolas L CIV USN COMSC NORFOLK VA (USA)" userId="S::nickolas.l.scott.civ@us.navy.mil::3b78d67f-9855-485d-b802-6b74dc66e0ac" providerId="AD" clId="Web-{6BE316F3-DEF3-4D6A-B647-292B371EAD4E}" dt="2023-03-23T19:08:30.767" v="61"/>
          <ac:spMkLst>
            <pc:docMk/>
            <pc:sldMk cId="1775290236" sldId="324"/>
            <ac:spMk id="16" creationId="{9BE2F91B-032A-B912-E59A-EA0425E78086}"/>
          </ac:spMkLst>
        </pc:spChg>
        <pc:spChg chg="add mod">
          <ac:chgData name="Scott, Nickolas L CIV USN COMSC NORFOLK VA (USA)" userId="S::nickolas.l.scott.civ@us.navy.mil::3b78d67f-9855-485d-b802-6b74dc66e0ac" providerId="AD" clId="Web-{6BE316F3-DEF3-4D6A-B647-292B371EAD4E}" dt="2023-03-23T19:08:33.127" v="64"/>
          <ac:spMkLst>
            <pc:docMk/>
            <pc:sldMk cId="1775290236" sldId="324"/>
            <ac:spMk id="18" creationId="{06C74482-5651-167A-8574-7448B86DEBAC}"/>
          </ac:spMkLst>
        </pc:spChg>
        <pc:picChg chg="del">
          <ac:chgData name="Scott, Nickolas L CIV USN COMSC NORFOLK VA (USA)" userId="S::nickolas.l.scott.civ@us.navy.mil::3b78d67f-9855-485d-b802-6b74dc66e0ac" providerId="AD" clId="Web-{6BE316F3-DEF3-4D6A-B647-292B371EAD4E}" dt="2023-03-23T19:08:31.158" v="62"/>
          <ac:picMkLst>
            <pc:docMk/>
            <pc:sldMk cId="1775290236" sldId="324"/>
            <ac:picMk id="6" creationId="{760F0BE9-7AAB-D6C2-7DF1-70B2372BD4F1}"/>
          </ac:picMkLst>
        </pc:picChg>
        <pc:picChg chg="del">
          <ac:chgData name="Scott, Nickolas L CIV USN COMSC NORFOLK VA (USA)" userId="S::nickolas.l.scott.civ@us.navy.mil::3b78d67f-9855-485d-b802-6b74dc66e0ac" providerId="AD" clId="Web-{6BE316F3-DEF3-4D6A-B647-292B371EAD4E}" dt="2023-03-23T19:08:33.127" v="64"/>
          <ac:picMkLst>
            <pc:docMk/>
            <pc:sldMk cId="1775290236" sldId="324"/>
            <ac:picMk id="7" creationId="{70225BDF-6ED8-A48D-3FFE-F603C484329E}"/>
          </ac:picMkLst>
        </pc:picChg>
        <pc:picChg chg="del">
          <ac:chgData name="Scott, Nickolas L CIV USN COMSC NORFOLK VA (USA)" userId="S::nickolas.l.scott.civ@us.navy.mil::3b78d67f-9855-485d-b802-6b74dc66e0ac" providerId="AD" clId="Web-{6BE316F3-DEF3-4D6A-B647-292B371EAD4E}" dt="2023-03-23T19:08:28.080" v="58"/>
          <ac:picMkLst>
            <pc:docMk/>
            <pc:sldMk cId="1775290236" sldId="324"/>
            <ac:picMk id="8" creationId="{DBB83BE9-7F86-E13B-4899-9BE12C51E0F2}"/>
          </ac:picMkLst>
        </pc:picChg>
        <pc:picChg chg="del">
          <ac:chgData name="Scott, Nickolas L CIV USN COMSC NORFOLK VA (USA)" userId="S::nickolas.l.scott.civ@us.navy.mil::3b78d67f-9855-485d-b802-6b74dc66e0ac" providerId="AD" clId="Web-{6BE316F3-DEF3-4D6A-B647-292B371EAD4E}" dt="2023-03-23T19:08:30.767" v="61"/>
          <ac:picMkLst>
            <pc:docMk/>
            <pc:sldMk cId="1775290236" sldId="324"/>
            <ac:picMk id="9" creationId="{4CEF98E8-EBE4-93D6-9274-B333E62D2F53}"/>
          </ac:picMkLst>
        </pc:picChg>
        <pc:picChg chg="del">
          <ac:chgData name="Scott, Nickolas L CIV USN COMSC NORFOLK VA (USA)" userId="S::nickolas.l.scott.civ@us.navy.mil::3b78d67f-9855-485d-b802-6b74dc66e0ac" providerId="AD" clId="Web-{6BE316F3-DEF3-4D6A-B647-292B371EAD4E}" dt="2023-03-23T19:08:29.580" v="60"/>
          <ac:picMkLst>
            <pc:docMk/>
            <pc:sldMk cId="1775290236" sldId="324"/>
            <ac:picMk id="12" creationId="{49C7D577-7B95-AC34-C362-4CDD99A5CB9E}"/>
          </ac:picMkLst>
        </pc:picChg>
        <pc:picChg chg="del">
          <ac:chgData name="Scott, Nickolas L CIV USN COMSC NORFOLK VA (USA)" userId="S::nickolas.l.scott.civ@us.navy.mil::3b78d67f-9855-485d-b802-6b74dc66e0ac" providerId="AD" clId="Web-{6BE316F3-DEF3-4D6A-B647-292B371EAD4E}" dt="2023-03-23T19:08:28.736" v="59"/>
          <ac:picMkLst>
            <pc:docMk/>
            <pc:sldMk cId="1775290236" sldId="324"/>
            <ac:picMk id="13" creationId="{55724D3A-5ACF-6AEA-C927-1352EC68FA38}"/>
          </ac:picMkLst>
        </pc:picChg>
        <pc:picChg chg="del">
          <ac:chgData name="Scott, Nickolas L CIV USN COMSC NORFOLK VA (USA)" userId="S::nickolas.l.scott.civ@us.navy.mil::3b78d67f-9855-485d-b802-6b74dc66e0ac" providerId="AD" clId="Web-{6BE316F3-DEF3-4D6A-B647-292B371EAD4E}" dt="2023-03-23T19:08:31.642" v="63"/>
          <ac:picMkLst>
            <pc:docMk/>
            <pc:sldMk cId="1775290236" sldId="324"/>
            <ac:picMk id="14" creationId="{51A5C852-8806-E89F-FF2A-AC4314AABF13}"/>
          </ac:picMkLst>
        </pc:picChg>
      </pc:sldChg>
      <pc:sldChg chg="new del">
        <pc:chgData name="Scott, Nickolas L CIV USN COMSC NORFOLK VA (USA)" userId="S::nickolas.l.scott.civ@us.navy.mil::3b78d67f-9855-485d-b802-6b74dc66e0ac" providerId="AD" clId="Web-{6BE316F3-DEF3-4D6A-B647-292B371EAD4E}" dt="2023-03-23T19:16:12.848" v="105"/>
        <pc:sldMkLst>
          <pc:docMk/>
          <pc:sldMk cId="3089582220" sldId="325"/>
        </pc:sldMkLst>
      </pc:sldChg>
    </pc:docChg>
  </pc:docChgLst>
  <pc:docChgLst>
    <pc:chgData name="Becht, Jennifer M CIV USN COMSC NORFOLK VA (USA)" userId="S::jennifer.m.becht.civ@us.navy.mil::ed1e1550-ce43-46be-bcfd-5bbd48aa559b" providerId="AD" clId="Web-{CE7FD6FF-3759-4918-82B9-6D23F90EF61B}"/>
    <pc:docChg chg="modSld">
      <pc:chgData name="Becht, Jennifer M CIV USN COMSC NORFOLK VA (USA)" userId="S::jennifer.m.becht.civ@us.navy.mil::ed1e1550-ce43-46be-bcfd-5bbd48aa559b" providerId="AD" clId="Web-{CE7FD6FF-3759-4918-82B9-6D23F90EF61B}" dt="2023-04-04T16:49:10.297" v="19" actId="1076"/>
      <pc:docMkLst>
        <pc:docMk/>
      </pc:docMkLst>
      <pc:sldChg chg="addSp delSp modSp">
        <pc:chgData name="Becht, Jennifer M CIV USN COMSC NORFOLK VA (USA)" userId="S::jennifer.m.becht.civ@us.navy.mil::ed1e1550-ce43-46be-bcfd-5bbd48aa559b" providerId="AD" clId="Web-{CE7FD6FF-3759-4918-82B9-6D23F90EF61B}" dt="2023-04-04T16:49:10.297" v="19" actId="1076"/>
        <pc:sldMkLst>
          <pc:docMk/>
          <pc:sldMk cId="2827481250" sldId="338"/>
        </pc:sldMkLst>
        <pc:spChg chg="add del mod">
          <ac:chgData name="Becht, Jennifer M CIV USN COMSC NORFOLK VA (USA)" userId="S::jennifer.m.becht.civ@us.navy.mil::ed1e1550-ce43-46be-bcfd-5bbd48aa559b" providerId="AD" clId="Web-{CE7FD6FF-3759-4918-82B9-6D23F90EF61B}" dt="2023-04-04T16:48:42.734" v="12"/>
          <ac:spMkLst>
            <pc:docMk/>
            <pc:sldMk cId="2827481250" sldId="338"/>
            <ac:spMk id="5" creationId="{A23FD7D7-FFCA-D30A-B0AD-8A59F65171A9}"/>
          </ac:spMkLst>
        </pc:spChg>
        <pc:spChg chg="del">
          <ac:chgData name="Becht, Jennifer M CIV USN COMSC NORFOLK VA (USA)" userId="S::jennifer.m.becht.civ@us.navy.mil::ed1e1550-ce43-46be-bcfd-5bbd48aa559b" providerId="AD" clId="Web-{CE7FD6FF-3759-4918-82B9-6D23F90EF61B}" dt="2023-04-04T16:43:23.416" v="3"/>
          <ac:spMkLst>
            <pc:docMk/>
            <pc:sldMk cId="2827481250" sldId="338"/>
            <ac:spMk id="6" creationId="{69CCD51D-1197-DA14-0C66-6BF38AE1E743}"/>
          </ac:spMkLst>
        </pc:spChg>
        <pc:picChg chg="add mod ord">
          <ac:chgData name="Becht, Jennifer M CIV USN COMSC NORFOLK VA (USA)" userId="S::jennifer.m.becht.civ@us.navy.mil::ed1e1550-ce43-46be-bcfd-5bbd48aa559b" providerId="AD" clId="Web-{CE7FD6FF-3759-4918-82B9-6D23F90EF61B}" dt="2023-04-04T16:43:47.573" v="10" actId="1076"/>
          <ac:picMkLst>
            <pc:docMk/>
            <pc:sldMk cId="2827481250" sldId="338"/>
            <ac:picMk id="2" creationId="{C352315F-C428-D2FC-F6CC-B944620D7578}"/>
          </ac:picMkLst>
        </pc:picChg>
        <pc:picChg chg="del mod">
          <ac:chgData name="Becht, Jennifer M CIV USN COMSC NORFOLK VA (USA)" userId="S::jennifer.m.becht.civ@us.navy.mil::ed1e1550-ce43-46be-bcfd-5bbd48aa559b" providerId="AD" clId="Web-{CE7FD6FF-3759-4918-82B9-6D23F90EF61B}" dt="2023-04-04T16:48:40.531" v="11"/>
          <ac:picMkLst>
            <pc:docMk/>
            <pc:sldMk cId="2827481250" sldId="338"/>
            <ac:picMk id="7" creationId="{B65CE04F-0663-8727-CCF4-DD64F13BBE4C}"/>
          </ac:picMkLst>
        </pc:picChg>
        <pc:picChg chg="add mod ord">
          <ac:chgData name="Becht, Jennifer M CIV USN COMSC NORFOLK VA (USA)" userId="S::jennifer.m.becht.civ@us.navy.mil::ed1e1550-ce43-46be-bcfd-5bbd48aa559b" providerId="AD" clId="Web-{CE7FD6FF-3759-4918-82B9-6D23F90EF61B}" dt="2023-04-04T16:49:10.297" v="19" actId="1076"/>
          <ac:picMkLst>
            <pc:docMk/>
            <pc:sldMk cId="2827481250" sldId="338"/>
            <ac:picMk id="8" creationId="{328E03ED-B172-0F9E-3CBA-92182C0DE6F5}"/>
          </ac:picMkLst>
        </pc:picChg>
      </pc:sldChg>
    </pc:docChg>
  </pc:docChgLst>
  <pc:docChgLst>
    <pc:chgData name="Becht, Jennifer M CIV USN COMSC NORFOLK VA (USA)" userId="S::jennifer.m.becht.civ@us.navy.mil::ed1e1550-ce43-46be-bcfd-5bbd48aa559b" providerId="AD" clId="Web-{19AD14A3-3EE5-4246-9938-684CC9785AC0}"/>
    <pc:docChg chg="addSld modSld sldOrd">
      <pc:chgData name="Becht, Jennifer M CIV USN COMSC NORFOLK VA (USA)" userId="S::jennifer.m.becht.civ@us.navy.mil::ed1e1550-ce43-46be-bcfd-5bbd48aa559b" providerId="AD" clId="Web-{19AD14A3-3EE5-4246-9938-684CC9785AC0}" dt="2023-04-04T15:28:27.935" v="36" actId="14100"/>
      <pc:docMkLst>
        <pc:docMk/>
      </pc:docMkLst>
      <pc:sldChg chg="addSp delSp modSp new ord">
        <pc:chgData name="Becht, Jennifer M CIV USN COMSC NORFOLK VA (USA)" userId="S::jennifer.m.becht.civ@us.navy.mil::ed1e1550-ce43-46be-bcfd-5bbd48aa559b" providerId="AD" clId="Web-{19AD14A3-3EE5-4246-9938-684CC9785AC0}" dt="2023-04-04T15:28:27.935" v="36" actId="14100"/>
        <pc:sldMkLst>
          <pc:docMk/>
          <pc:sldMk cId="2827481250" sldId="338"/>
        </pc:sldMkLst>
        <pc:spChg chg="del">
          <ac:chgData name="Becht, Jennifer M CIV USN COMSC NORFOLK VA (USA)" userId="S::jennifer.m.becht.civ@us.navy.mil::ed1e1550-ce43-46be-bcfd-5bbd48aa559b" providerId="AD" clId="Web-{19AD14A3-3EE5-4246-9938-684CC9785AC0}" dt="2023-04-04T15:26:18.573" v="27"/>
          <ac:spMkLst>
            <pc:docMk/>
            <pc:sldMk cId="2827481250" sldId="338"/>
            <ac:spMk id="2" creationId="{DC431A5A-6231-70AF-A393-798B492373C9}"/>
          </ac:spMkLst>
        </pc:spChg>
        <pc:spChg chg="del">
          <ac:chgData name="Becht, Jennifer M CIV USN COMSC NORFOLK VA (USA)" userId="S::jennifer.m.becht.civ@us.navy.mil::ed1e1550-ce43-46be-bcfd-5bbd48aa559b" providerId="AD" clId="Web-{19AD14A3-3EE5-4246-9938-684CC9785AC0}" dt="2023-04-04T15:27:58.044" v="28"/>
          <ac:spMkLst>
            <pc:docMk/>
            <pc:sldMk cId="2827481250" sldId="338"/>
            <ac:spMk id="3" creationId="{4A626082-6977-4054-3162-41C22A62943F}"/>
          </ac:spMkLst>
        </pc:spChg>
        <pc:spChg chg="mod">
          <ac:chgData name="Becht, Jennifer M CIV USN COMSC NORFOLK VA (USA)" userId="S::jennifer.m.becht.civ@us.navy.mil::ed1e1550-ce43-46be-bcfd-5bbd48aa559b" providerId="AD" clId="Web-{19AD14A3-3EE5-4246-9938-684CC9785AC0}" dt="2023-04-04T15:26:14.354" v="26" actId="20577"/>
          <ac:spMkLst>
            <pc:docMk/>
            <pc:sldMk cId="2827481250" sldId="338"/>
            <ac:spMk id="4" creationId="{FAA9D9DF-473C-0B16-8B15-115FF9AD88D3}"/>
          </ac:spMkLst>
        </pc:spChg>
        <pc:spChg chg="del">
          <ac:chgData name="Becht, Jennifer M CIV USN COMSC NORFOLK VA (USA)" userId="S::jennifer.m.becht.civ@us.navy.mil::ed1e1550-ce43-46be-bcfd-5bbd48aa559b" providerId="AD" clId="Web-{19AD14A3-3EE5-4246-9938-684CC9785AC0}" dt="2023-04-04T15:28:18.747" v="34"/>
          <ac:spMkLst>
            <pc:docMk/>
            <pc:sldMk cId="2827481250" sldId="338"/>
            <ac:spMk id="5" creationId="{9A666311-D400-90ED-3FCB-82425D4D8F35}"/>
          </ac:spMkLst>
        </pc:spChg>
        <pc:picChg chg="add mod ord">
          <ac:chgData name="Becht, Jennifer M CIV USN COMSC NORFOLK VA (USA)" userId="S::jennifer.m.becht.civ@us.navy.mil::ed1e1550-ce43-46be-bcfd-5bbd48aa559b" providerId="AD" clId="Web-{19AD14A3-3EE5-4246-9938-684CC9785AC0}" dt="2023-04-04T15:28:27.935" v="36" actId="14100"/>
          <ac:picMkLst>
            <pc:docMk/>
            <pc:sldMk cId="2827481250" sldId="338"/>
            <ac:picMk id="7" creationId="{B65CE04F-0663-8727-CCF4-DD64F13BBE4C}"/>
          </ac:picMkLst>
        </pc:picChg>
      </pc:sldChg>
    </pc:docChg>
  </pc:docChgLst>
  <pc:docChgLst>
    <pc:chgData name="Nguyen, Trucmy T CIV USN COMSC NORFOLK VA (USA)" userId="S::trucmy.t.nguyen.civ@us.navy.mil::68c06a9a-3469-453d-9cee-f44780289a20" providerId="AD" clId="Web-{5DCE1AF8-6B34-4BB8-8357-8D2BA3F9D77F}"/>
    <pc:docChg chg="modSld">
      <pc:chgData name="Nguyen, Trucmy T CIV USN COMSC NORFOLK VA (USA)" userId="S::trucmy.t.nguyen.civ@us.navy.mil::68c06a9a-3469-453d-9cee-f44780289a20" providerId="AD" clId="Web-{5DCE1AF8-6B34-4BB8-8357-8D2BA3F9D77F}" dt="2023-03-22T19:23:42.346" v="335" actId="1076"/>
      <pc:docMkLst>
        <pc:docMk/>
      </pc:docMkLst>
      <pc:sldChg chg="modSp modNotes">
        <pc:chgData name="Nguyen, Trucmy T CIV USN COMSC NORFOLK VA (USA)" userId="S::trucmy.t.nguyen.civ@us.navy.mil::68c06a9a-3469-453d-9cee-f44780289a20" providerId="AD" clId="Web-{5DCE1AF8-6B34-4BB8-8357-8D2BA3F9D77F}" dt="2023-03-22T19:23:10.861" v="326"/>
        <pc:sldMkLst>
          <pc:docMk/>
          <pc:sldMk cId="2662887098" sldId="289"/>
        </pc:sldMkLst>
        <pc:picChg chg="mod">
          <ac:chgData name="Nguyen, Trucmy T CIV USN COMSC NORFOLK VA (USA)" userId="S::trucmy.t.nguyen.civ@us.navy.mil::68c06a9a-3469-453d-9cee-f44780289a20" providerId="AD" clId="Web-{5DCE1AF8-6B34-4BB8-8357-8D2BA3F9D77F}" dt="2023-03-22T17:44:55.867" v="1" actId="1076"/>
          <ac:picMkLst>
            <pc:docMk/>
            <pc:sldMk cId="2662887098" sldId="289"/>
            <ac:picMk id="8" creationId="{A77BF923-AC87-57FC-2196-226D676034AE}"/>
          </ac:picMkLst>
        </pc:picChg>
      </pc:sldChg>
      <pc:sldChg chg="modNotes">
        <pc:chgData name="Nguyen, Trucmy T CIV USN COMSC NORFOLK VA (USA)" userId="S::trucmy.t.nguyen.civ@us.navy.mil::68c06a9a-3469-453d-9cee-f44780289a20" providerId="AD" clId="Web-{5DCE1AF8-6B34-4BB8-8357-8D2BA3F9D77F}" dt="2023-03-22T19:01:21.341" v="265"/>
        <pc:sldMkLst>
          <pc:docMk/>
          <pc:sldMk cId="185851968" sldId="290"/>
        </pc:sldMkLst>
      </pc:sldChg>
      <pc:sldChg chg="modSp modNotes">
        <pc:chgData name="Nguyen, Trucmy T CIV USN COMSC NORFOLK VA (USA)" userId="S::trucmy.t.nguyen.civ@us.navy.mil::68c06a9a-3469-453d-9cee-f44780289a20" providerId="AD" clId="Web-{5DCE1AF8-6B34-4BB8-8357-8D2BA3F9D77F}" dt="2023-03-22T19:23:42.346" v="335" actId="1076"/>
        <pc:sldMkLst>
          <pc:docMk/>
          <pc:sldMk cId="3622583424" sldId="291"/>
        </pc:sldMkLst>
        <pc:picChg chg="mod">
          <ac:chgData name="Nguyen, Trucmy T CIV USN COMSC NORFOLK VA (USA)" userId="S::trucmy.t.nguyen.civ@us.navy.mil::68c06a9a-3469-453d-9cee-f44780289a20" providerId="AD" clId="Web-{5DCE1AF8-6B34-4BB8-8357-8D2BA3F9D77F}" dt="2023-03-22T19:23:29.611" v="331" actId="1076"/>
          <ac:picMkLst>
            <pc:docMk/>
            <pc:sldMk cId="3622583424" sldId="291"/>
            <ac:picMk id="3" creationId="{2B91D4FB-80AF-C45B-8D79-CB813F24D236}"/>
          </ac:picMkLst>
        </pc:picChg>
        <pc:picChg chg="mod">
          <ac:chgData name="Nguyen, Trucmy T CIV USN COMSC NORFOLK VA (USA)" userId="S::trucmy.t.nguyen.civ@us.navy.mil::68c06a9a-3469-453d-9cee-f44780289a20" providerId="AD" clId="Web-{5DCE1AF8-6B34-4BB8-8357-8D2BA3F9D77F}" dt="2023-03-22T19:23:31.924" v="332" actId="1076"/>
          <ac:picMkLst>
            <pc:docMk/>
            <pc:sldMk cId="3622583424" sldId="291"/>
            <ac:picMk id="5" creationId="{F6E49308-D3F7-27D7-383D-B23F2A68D281}"/>
          </ac:picMkLst>
        </pc:picChg>
        <pc:picChg chg="mod">
          <ac:chgData name="Nguyen, Trucmy T CIV USN COMSC NORFOLK VA (USA)" userId="S::trucmy.t.nguyen.civ@us.navy.mil::68c06a9a-3469-453d-9cee-f44780289a20" providerId="AD" clId="Web-{5DCE1AF8-6B34-4BB8-8357-8D2BA3F9D77F}" dt="2023-03-22T19:23:19.689" v="327" actId="1076"/>
          <ac:picMkLst>
            <pc:docMk/>
            <pc:sldMk cId="3622583424" sldId="291"/>
            <ac:picMk id="6" creationId="{760F0BE9-7AAB-D6C2-7DF1-70B2372BD4F1}"/>
          </ac:picMkLst>
        </pc:picChg>
        <pc:picChg chg="mod">
          <ac:chgData name="Nguyen, Trucmy T CIV USN COMSC NORFOLK VA (USA)" userId="S::trucmy.t.nguyen.civ@us.navy.mil::68c06a9a-3469-453d-9cee-f44780289a20" providerId="AD" clId="Web-{5DCE1AF8-6B34-4BB8-8357-8D2BA3F9D77F}" dt="2023-03-22T19:23:35.689" v="334" actId="1076"/>
          <ac:picMkLst>
            <pc:docMk/>
            <pc:sldMk cId="3622583424" sldId="291"/>
            <ac:picMk id="8" creationId="{DBB83BE9-7F86-E13B-4899-9BE12C51E0F2}"/>
          </ac:picMkLst>
        </pc:picChg>
        <pc:picChg chg="mod">
          <ac:chgData name="Nguyen, Trucmy T CIV USN COMSC NORFOLK VA (USA)" userId="S::trucmy.t.nguyen.civ@us.navy.mil::68c06a9a-3469-453d-9cee-f44780289a20" providerId="AD" clId="Web-{5DCE1AF8-6B34-4BB8-8357-8D2BA3F9D77F}" dt="2023-03-22T19:23:42.346" v="335" actId="1076"/>
          <ac:picMkLst>
            <pc:docMk/>
            <pc:sldMk cId="3622583424" sldId="291"/>
            <ac:picMk id="10" creationId="{9DFE50C3-7DF3-F600-4D43-60FA09DCDE61}"/>
          </ac:picMkLst>
        </pc:picChg>
      </pc:sldChg>
    </pc:docChg>
  </pc:docChgLst>
  <pc:docChgLst>
    <pc:chgData name="Collandra, Hillary S LCDR USN COMSC PAC SAN DIEGO (USA)" userId="S::hillary.s.collandra.mil@us.navy.mil::9e692f6f-2b7c-436d-ad38-dd93d43a0537" providerId="AD" clId="Web-{A062E9DE-1F2B-76F1-5E9B-AE7E195FB9F3}"/>
    <pc:docChg chg="modSld">
      <pc:chgData name="Collandra, Hillary S LCDR USN COMSC PAC SAN DIEGO (USA)" userId="S::hillary.s.collandra.mil@us.navy.mil::9e692f6f-2b7c-436d-ad38-dd93d43a0537" providerId="AD" clId="Web-{A062E9DE-1F2B-76F1-5E9B-AE7E195FB9F3}" dt="2023-07-20T23:49:09.405" v="2" actId="1076"/>
      <pc:docMkLst>
        <pc:docMk/>
      </pc:docMkLst>
      <pc:sldChg chg="modSp">
        <pc:chgData name="Collandra, Hillary S LCDR USN COMSC PAC SAN DIEGO (USA)" userId="S::hillary.s.collandra.mil@us.navy.mil::9e692f6f-2b7c-436d-ad38-dd93d43a0537" providerId="AD" clId="Web-{A062E9DE-1F2B-76F1-5E9B-AE7E195FB9F3}" dt="2023-07-20T23:48:22.872" v="0" actId="14100"/>
        <pc:sldMkLst>
          <pc:docMk/>
          <pc:sldMk cId="3803015146" sldId="269"/>
        </pc:sldMkLst>
        <pc:spChg chg="mod">
          <ac:chgData name="Collandra, Hillary S LCDR USN COMSC PAC SAN DIEGO (USA)" userId="S::hillary.s.collandra.mil@us.navy.mil::9e692f6f-2b7c-436d-ad38-dd93d43a0537" providerId="AD" clId="Web-{A062E9DE-1F2B-76F1-5E9B-AE7E195FB9F3}" dt="2023-07-20T23:48:22.872" v="0" actId="14100"/>
          <ac:spMkLst>
            <pc:docMk/>
            <pc:sldMk cId="3803015146" sldId="269"/>
            <ac:spMk id="2" creationId="{00000000-0000-0000-0000-000000000000}"/>
          </ac:spMkLst>
        </pc:spChg>
      </pc:sldChg>
      <pc:sldChg chg="modSp">
        <pc:chgData name="Collandra, Hillary S LCDR USN COMSC PAC SAN DIEGO (USA)" userId="S::hillary.s.collandra.mil@us.navy.mil::9e692f6f-2b7c-436d-ad38-dd93d43a0537" providerId="AD" clId="Web-{A062E9DE-1F2B-76F1-5E9B-AE7E195FB9F3}" dt="2023-07-20T23:49:09.405" v="2" actId="1076"/>
        <pc:sldMkLst>
          <pc:docMk/>
          <pc:sldMk cId="189399750" sldId="351"/>
        </pc:sldMkLst>
        <pc:picChg chg="mod">
          <ac:chgData name="Collandra, Hillary S LCDR USN COMSC PAC SAN DIEGO (USA)" userId="S::hillary.s.collandra.mil@us.navy.mil::9e692f6f-2b7c-436d-ad38-dd93d43a0537" providerId="AD" clId="Web-{A062E9DE-1F2B-76F1-5E9B-AE7E195FB9F3}" dt="2023-07-20T23:49:09.405" v="2" actId="1076"/>
          <ac:picMkLst>
            <pc:docMk/>
            <pc:sldMk cId="189399750" sldId="351"/>
            <ac:picMk id="3" creationId="{00000000-0000-0000-0000-000000000000}"/>
          </ac:picMkLst>
        </pc:picChg>
      </pc:sldChg>
    </pc:docChg>
  </pc:docChgLst>
  <pc:docChgLst>
    <pc:chgData name="Becht, Jennifer M CIV USN COMSC NORFOLK VA (USA)" userId="S::jennifer.m.becht.civ@us.navy.mil::ed1e1550-ce43-46be-bcfd-5bbd48aa559b" providerId="AD" clId="Web-{BDB2F3E6-8F09-408C-AF8B-92BA268461FE}"/>
    <pc:docChg chg="addSld modSld sldOrd">
      <pc:chgData name="Becht, Jennifer M CIV USN COMSC NORFOLK VA (USA)" userId="S::jennifer.m.becht.civ@us.navy.mil::ed1e1550-ce43-46be-bcfd-5bbd48aa559b" providerId="AD" clId="Web-{BDB2F3E6-8F09-408C-AF8B-92BA268461FE}" dt="2023-04-05T15:30:25.422" v="270" actId="14100"/>
      <pc:docMkLst>
        <pc:docMk/>
      </pc:docMkLst>
      <pc:sldChg chg="modSp">
        <pc:chgData name="Becht, Jennifer M CIV USN COMSC NORFOLK VA (USA)" userId="S::jennifer.m.becht.civ@us.navy.mil::ed1e1550-ce43-46be-bcfd-5bbd48aa559b" providerId="AD" clId="Web-{BDB2F3E6-8F09-408C-AF8B-92BA268461FE}" dt="2023-04-05T15:25:52.268" v="228" actId="20577"/>
        <pc:sldMkLst>
          <pc:docMk/>
          <pc:sldMk cId="100889567" sldId="275"/>
        </pc:sldMkLst>
        <pc:graphicFrameChg chg="modGraphic">
          <ac:chgData name="Becht, Jennifer M CIV USN COMSC NORFOLK VA (USA)" userId="S::jennifer.m.becht.civ@us.navy.mil::ed1e1550-ce43-46be-bcfd-5bbd48aa559b" providerId="AD" clId="Web-{BDB2F3E6-8F09-408C-AF8B-92BA268461FE}" dt="2023-04-05T15:25:52.268" v="228" actId="20577"/>
          <ac:graphicFrameMkLst>
            <pc:docMk/>
            <pc:sldMk cId="100889567" sldId="275"/>
            <ac:graphicFrameMk id="7" creationId="{00000000-0000-0000-0000-000000000000}"/>
          </ac:graphicFrameMkLst>
        </pc:graphicFrameChg>
      </pc:sldChg>
      <pc:sldChg chg="addSp delSp modSp">
        <pc:chgData name="Becht, Jennifer M CIV USN COMSC NORFOLK VA (USA)" userId="S::jennifer.m.becht.civ@us.navy.mil::ed1e1550-ce43-46be-bcfd-5bbd48aa559b" providerId="AD" clId="Web-{BDB2F3E6-8F09-408C-AF8B-92BA268461FE}" dt="2023-04-05T15:30:25.422" v="270" actId="14100"/>
        <pc:sldMkLst>
          <pc:docMk/>
          <pc:sldMk cId="185851968" sldId="290"/>
        </pc:sldMkLst>
        <pc:spChg chg="add del mod">
          <ac:chgData name="Becht, Jennifer M CIV USN COMSC NORFOLK VA (USA)" userId="S::jennifer.m.becht.civ@us.navy.mil::ed1e1550-ce43-46be-bcfd-5bbd48aa559b" providerId="AD" clId="Web-{BDB2F3E6-8F09-408C-AF8B-92BA268461FE}" dt="2023-04-05T15:28:11.931" v="248"/>
          <ac:spMkLst>
            <pc:docMk/>
            <pc:sldMk cId="185851968" sldId="290"/>
            <ac:spMk id="3" creationId="{A229171A-483D-74CE-8F86-1404B2611EF5}"/>
          </ac:spMkLst>
        </pc:spChg>
        <pc:spChg chg="mod">
          <ac:chgData name="Becht, Jennifer M CIV USN COMSC NORFOLK VA (USA)" userId="S::jennifer.m.becht.civ@us.navy.mil::ed1e1550-ce43-46be-bcfd-5bbd48aa559b" providerId="AD" clId="Web-{BDB2F3E6-8F09-408C-AF8B-92BA268461FE}" dt="2023-04-05T15:30:25.422" v="270" actId="14100"/>
          <ac:spMkLst>
            <pc:docMk/>
            <pc:sldMk cId="185851968" sldId="290"/>
            <ac:spMk id="6" creationId="{8F5C0C6B-EBAD-B751-A93E-1467DEB03346}"/>
          </ac:spMkLst>
        </pc:spChg>
        <pc:spChg chg="add mod">
          <ac:chgData name="Becht, Jennifer M CIV USN COMSC NORFOLK VA (USA)" userId="S::jennifer.m.becht.civ@us.navy.mil::ed1e1550-ce43-46be-bcfd-5bbd48aa559b" providerId="AD" clId="Web-{BDB2F3E6-8F09-408C-AF8B-92BA268461FE}" dt="2023-04-05T15:29:01.215" v="256"/>
          <ac:spMkLst>
            <pc:docMk/>
            <pc:sldMk cId="185851968" sldId="290"/>
            <ac:spMk id="10" creationId="{6C14FDAE-D8AC-CE44-160D-86E8E028BAC2}"/>
          </ac:spMkLst>
        </pc:spChg>
        <pc:picChg chg="mod">
          <ac:chgData name="Becht, Jennifer M CIV USN COMSC NORFOLK VA (USA)" userId="S::jennifer.m.becht.civ@us.navy.mil::ed1e1550-ce43-46be-bcfd-5bbd48aa559b" providerId="AD" clId="Web-{BDB2F3E6-8F09-408C-AF8B-92BA268461FE}" dt="2023-04-05T15:29:51.421" v="269" actId="14100"/>
          <ac:picMkLst>
            <pc:docMk/>
            <pc:sldMk cId="185851968" sldId="290"/>
            <ac:picMk id="7" creationId="{B8A45EDF-D383-8827-07C9-9669FCCE4B7A}"/>
          </ac:picMkLst>
        </pc:picChg>
        <pc:picChg chg="add del mod">
          <ac:chgData name="Becht, Jennifer M CIV USN COMSC NORFOLK VA (USA)" userId="S::jennifer.m.becht.civ@us.navy.mil::ed1e1550-ce43-46be-bcfd-5bbd48aa559b" providerId="AD" clId="Web-{BDB2F3E6-8F09-408C-AF8B-92BA268461FE}" dt="2023-04-05T15:29:43.920" v="267" actId="1076"/>
          <ac:picMkLst>
            <pc:docMk/>
            <pc:sldMk cId="185851968" sldId="290"/>
            <ac:picMk id="8" creationId="{52582CAA-FBB4-2DF2-2B67-EDE047B4FDED}"/>
          </ac:picMkLst>
        </pc:picChg>
        <pc:picChg chg="del mod">
          <ac:chgData name="Becht, Jennifer M CIV USN COMSC NORFOLK VA (USA)" userId="S::jennifer.m.becht.civ@us.navy.mil::ed1e1550-ce43-46be-bcfd-5bbd48aa559b" providerId="AD" clId="Web-{BDB2F3E6-8F09-408C-AF8B-92BA268461FE}" dt="2023-04-05T15:29:01.215" v="256"/>
          <ac:picMkLst>
            <pc:docMk/>
            <pc:sldMk cId="185851968" sldId="290"/>
            <ac:picMk id="9" creationId="{3B4BF8B7-A9C1-882F-F4FA-D8CEF5C644E5}"/>
          </ac:picMkLst>
        </pc:picChg>
      </pc:sldChg>
      <pc:sldChg chg="modSp">
        <pc:chgData name="Becht, Jennifer M CIV USN COMSC NORFOLK VA (USA)" userId="S::jennifer.m.becht.civ@us.navy.mil::ed1e1550-ce43-46be-bcfd-5bbd48aa559b" providerId="AD" clId="Web-{BDB2F3E6-8F09-408C-AF8B-92BA268461FE}" dt="2023-04-05T15:13:02.309" v="13" actId="20577"/>
        <pc:sldMkLst>
          <pc:docMk/>
          <pc:sldMk cId="143968872" sldId="311"/>
        </pc:sldMkLst>
        <pc:spChg chg="mod">
          <ac:chgData name="Becht, Jennifer M CIV USN COMSC NORFOLK VA (USA)" userId="S::jennifer.m.becht.civ@us.navy.mil::ed1e1550-ce43-46be-bcfd-5bbd48aa559b" providerId="AD" clId="Web-{BDB2F3E6-8F09-408C-AF8B-92BA268461FE}" dt="2023-04-05T15:13:02.309" v="13" actId="20577"/>
          <ac:spMkLst>
            <pc:docMk/>
            <pc:sldMk cId="143968872" sldId="311"/>
            <ac:spMk id="2" creationId="{24DD727E-3F1B-8D6E-A3A5-788171899553}"/>
          </ac:spMkLst>
        </pc:spChg>
      </pc:sldChg>
      <pc:sldChg chg="addSp delSp modSp">
        <pc:chgData name="Becht, Jennifer M CIV USN COMSC NORFOLK VA (USA)" userId="S::jennifer.m.becht.civ@us.navy.mil::ed1e1550-ce43-46be-bcfd-5bbd48aa559b" providerId="AD" clId="Web-{BDB2F3E6-8F09-408C-AF8B-92BA268461FE}" dt="2023-04-05T15:21:04.364" v="193" actId="20577"/>
        <pc:sldMkLst>
          <pc:docMk/>
          <pc:sldMk cId="2494242427" sldId="335"/>
        </pc:sldMkLst>
        <pc:spChg chg="mod">
          <ac:chgData name="Becht, Jennifer M CIV USN COMSC NORFOLK VA (USA)" userId="S::jennifer.m.becht.civ@us.navy.mil::ed1e1550-ce43-46be-bcfd-5bbd48aa559b" providerId="AD" clId="Web-{BDB2F3E6-8F09-408C-AF8B-92BA268461FE}" dt="2023-04-05T15:21:04.364" v="193" actId="20577"/>
          <ac:spMkLst>
            <pc:docMk/>
            <pc:sldMk cId="2494242427" sldId="335"/>
            <ac:spMk id="2" creationId="{EF4BCAB5-9589-3899-7C53-5F01A33C9DFC}"/>
          </ac:spMkLst>
        </pc:spChg>
        <pc:spChg chg="del">
          <ac:chgData name="Becht, Jennifer M CIV USN COMSC NORFOLK VA (USA)" userId="S::jennifer.m.becht.civ@us.navy.mil::ed1e1550-ce43-46be-bcfd-5bbd48aa559b" providerId="AD" clId="Web-{BDB2F3E6-8F09-408C-AF8B-92BA268461FE}" dt="2023-04-05T15:14:12.016" v="19"/>
          <ac:spMkLst>
            <pc:docMk/>
            <pc:sldMk cId="2494242427" sldId="335"/>
            <ac:spMk id="3" creationId="{B1BB71AC-196F-A830-1E66-2684CC4EE056}"/>
          </ac:spMkLst>
        </pc:spChg>
        <pc:spChg chg="add mod">
          <ac:chgData name="Becht, Jennifer M CIV USN COMSC NORFOLK VA (USA)" userId="S::jennifer.m.becht.civ@us.navy.mil::ed1e1550-ce43-46be-bcfd-5bbd48aa559b" providerId="AD" clId="Web-{BDB2F3E6-8F09-408C-AF8B-92BA268461FE}" dt="2023-04-05T15:14:19.875" v="20"/>
          <ac:spMkLst>
            <pc:docMk/>
            <pc:sldMk cId="2494242427" sldId="335"/>
            <ac:spMk id="15" creationId="{99AC7617-388E-2D5D-48FD-E0D17CF67D3D}"/>
          </ac:spMkLst>
        </pc:spChg>
        <pc:graphicFrameChg chg="add del mod ord modGraphic">
          <ac:chgData name="Becht, Jennifer M CIV USN COMSC NORFOLK VA (USA)" userId="S::jennifer.m.becht.civ@us.navy.mil::ed1e1550-ce43-46be-bcfd-5bbd48aa559b" providerId="AD" clId="Web-{BDB2F3E6-8F09-408C-AF8B-92BA268461FE}" dt="2023-04-05T15:14:19.875" v="20"/>
          <ac:graphicFrameMkLst>
            <pc:docMk/>
            <pc:sldMk cId="2494242427" sldId="335"/>
            <ac:graphicFrameMk id="7" creationId="{9C36464F-975B-9440-AA07-84BA8863A646}"/>
          </ac:graphicFrameMkLst>
        </pc:graphicFrameChg>
      </pc:sldChg>
      <pc:sldChg chg="modSp ord">
        <pc:chgData name="Becht, Jennifer M CIV USN COMSC NORFOLK VA (USA)" userId="S::jennifer.m.becht.civ@us.navy.mil::ed1e1550-ce43-46be-bcfd-5bbd48aa559b" providerId="AD" clId="Web-{BDB2F3E6-8F09-408C-AF8B-92BA268461FE}" dt="2023-04-05T15:24:09.513" v="224"/>
        <pc:sldMkLst>
          <pc:docMk/>
          <pc:sldMk cId="3906176144" sldId="339"/>
        </pc:sldMkLst>
        <pc:spChg chg="mod">
          <ac:chgData name="Becht, Jennifer M CIV USN COMSC NORFOLK VA (USA)" userId="S::jennifer.m.becht.civ@us.navy.mil::ed1e1550-ce43-46be-bcfd-5bbd48aa559b" providerId="AD" clId="Web-{BDB2F3E6-8F09-408C-AF8B-92BA268461FE}" dt="2023-04-05T15:23:45.762" v="223" actId="20577"/>
          <ac:spMkLst>
            <pc:docMk/>
            <pc:sldMk cId="3906176144" sldId="339"/>
            <ac:spMk id="2" creationId="{D5CC6B2B-40E2-3E15-9414-EC635E38DB1F}"/>
          </ac:spMkLst>
        </pc:spChg>
      </pc:sldChg>
      <pc:sldChg chg="modSp new">
        <pc:chgData name="Becht, Jennifer M CIV USN COMSC NORFOLK VA (USA)" userId="S::jennifer.m.becht.civ@us.navy.mil::ed1e1550-ce43-46be-bcfd-5bbd48aa559b" providerId="AD" clId="Web-{BDB2F3E6-8F09-408C-AF8B-92BA268461FE}" dt="2023-04-05T15:11:15.226" v="6" actId="20577"/>
        <pc:sldMkLst>
          <pc:docMk/>
          <pc:sldMk cId="518994605" sldId="340"/>
        </pc:sldMkLst>
        <pc:spChg chg="mod">
          <ac:chgData name="Becht, Jennifer M CIV USN COMSC NORFOLK VA (USA)" userId="S::jennifer.m.becht.civ@us.navy.mil::ed1e1550-ce43-46be-bcfd-5bbd48aa559b" providerId="AD" clId="Web-{BDB2F3E6-8F09-408C-AF8B-92BA268461FE}" dt="2023-04-05T15:11:15.226" v="6" actId="20577"/>
          <ac:spMkLst>
            <pc:docMk/>
            <pc:sldMk cId="518994605" sldId="340"/>
            <ac:spMk id="4" creationId="{78D243B5-C92B-0E8B-A129-C69B53684AA0}"/>
          </ac:spMkLst>
        </pc:spChg>
      </pc:sldChg>
      <pc:sldChg chg="addSp delSp modSp add replId">
        <pc:chgData name="Becht, Jennifer M CIV USN COMSC NORFOLK VA (USA)" userId="S::jennifer.m.becht.civ@us.navy.mil::ed1e1550-ce43-46be-bcfd-5bbd48aa559b" providerId="AD" clId="Web-{BDB2F3E6-8F09-408C-AF8B-92BA268461FE}" dt="2023-04-05T15:28:41.636" v="253" actId="14100"/>
        <pc:sldMkLst>
          <pc:docMk/>
          <pc:sldMk cId="3845013703" sldId="341"/>
        </pc:sldMkLst>
        <pc:spChg chg="add mod">
          <ac:chgData name="Becht, Jennifer M CIV USN COMSC NORFOLK VA (USA)" userId="S::jennifer.m.becht.civ@us.navy.mil::ed1e1550-ce43-46be-bcfd-5bbd48aa559b" providerId="AD" clId="Web-{BDB2F3E6-8F09-408C-AF8B-92BA268461FE}" dt="2023-04-05T15:28:36.981" v="251"/>
          <ac:spMkLst>
            <pc:docMk/>
            <pc:sldMk cId="3845013703" sldId="341"/>
            <ac:spMk id="3" creationId="{EE465F38-3FBB-BCB9-B02D-14DA798D77AE}"/>
          </ac:spMkLst>
        </pc:spChg>
        <pc:spChg chg="mod">
          <ac:chgData name="Becht, Jennifer M CIV USN COMSC NORFOLK VA (USA)" userId="S::jennifer.m.becht.civ@us.navy.mil::ed1e1550-ce43-46be-bcfd-5bbd48aa559b" providerId="AD" clId="Web-{BDB2F3E6-8F09-408C-AF8B-92BA268461FE}" dt="2023-04-05T15:28:35.308" v="250" actId="20577"/>
          <ac:spMkLst>
            <pc:docMk/>
            <pc:sldMk cId="3845013703" sldId="341"/>
            <ac:spMk id="6" creationId="{8F5C0C6B-EBAD-B751-A93E-1467DEB03346}"/>
          </ac:spMkLst>
        </pc:spChg>
        <pc:spChg chg="add mod">
          <ac:chgData name="Becht, Jennifer M CIV USN COMSC NORFOLK VA (USA)" userId="S::jennifer.m.becht.civ@us.navy.mil::ed1e1550-ce43-46be-bcfd-5bbd48aa559b" providerId="AD" clId="Web-{BDB2F3E6-8F09-408C-AF8B-92BA268461FE}" dt="2023-04-05T15:28:37.933" v="252"/>
          <ac:spMkLst>
            <pc:docMk/>
            <pc:sldMk cId="3845013703" sldId="341"/>
            <ac:spMk id="10" creationId="{EC53F6FF-33F5-956E-B26F-AE2F67EFCF7A}"/>
          </ac:spMkLst>
        </pc:spChg>
        <pc:picChg chg="del">
          <ac:chgData name="Becht, Jennifer M CIV USN COMSC NORFOLK VA (USA)" userId="S::jennifer.m.becht.civ@us.navy.mil::ed1e1550-ce43-46be-bcfd-5bbd48aa559b" providerId="AD" clId="Web-{BDB2F3E6-8F09-408C-AF8B-92BA268461FE}" dt="2023-04-05T15:28:36.981" v="251"/>
          <ac:picMkLst>
            <pc:docMk/>
            <pc:sldMk cId="3845013703" sldId="341"/>
            <ac:picMk id="7" creationId="{B8A45EDF-D383-8827-07C9-9669FCCE4B7A}"/>
          </ac:picMkLst>
        </pc:picChg>
        <pc:picChg chg="del">
          <ac:chgData name="Becht, Jennifer M CIV USN COMSC NORFOLK VA (USA)" userId="S::jennifer.m.becht.civ@us.navy.mil::ed1e1550-ce43-46be-bcfd-5bbd48aa559b" providerId="AD" clId="Web-{BDB2F3E6-8F09-408C-AF8B-92BA268461FE}" dt="2023-04-05T15:28:37.933" v="252"/>
          <ac:picMkLst>
            <pc:docMk/>
            <pc:sldMk cId="3845013703" sldId="341"/>
            <ac:picMk id="8" creationId="{52582CAA-FBB4-2DF2-2B67-EDE047B4FDED}"/>
          </ac:picMkLst>
        </pc:picChg>
        <pc:picChg chg="mod">
          <ac:chgData name="Becht, Jennifer M CIV USN COMSC NORFOLK VA (USA)" userId="S::jennifer.m.becht.civ@us.navy.mil::ed1e1550-ce43-46be-bcfd-5bbd48aa559b" providerId="AD" clId="Web-{BDB2F3E6-8F09-408C-AF8B-92BA268461FE}" dt="2023-04-05T15:28:41.636" v="253" actId="14100"/>
          <ac:picMkLst>
            <pc:docMk/>
            <pc:sldMk cId="3845013703" sldId="341"/>
            <ac:picMk id="9" creationId="{3B4BF8B7-A9C1-882F-F4FA-D8CEF5C644E5}"/>
          </ac:picMkLst>
        </pc:picChg>
      </pc:sldChg>
    </pc:docChg>
  </pc:docChgLst>
  <pc:docChgLst>
    <pc:chgData name="Becht, Jennifer M CIV USN COMSC NORFOLK VA (USA)" userId="S::jennifer.m.becht.civ@us.navy.mil::ed1e1550-ce43-46be-bcfd-5bbd48aa559b" providerId="AD" clId="Web-{589B37B3-01B7-46BC-8F23-48DB85A0296E}"/>
    <pc:docChg chg="addSld modSld">
      <pc:chgData name="Becht, Jennifer M CIV USN COMSC NORFOLK VA (USA)" userId="S::jennifer.m.becht.civ@us.navy.mil::ed1e1550-ce43-46be-bcfd-5bbd48aa559b" providerId="AD" clId="Web-{589B37B3-01B7-46BC-8F23-48DB85A0296E}" dt="2023-04-17T16:18:05.387" v="101"/>
      <pc:docMkLst>
        <pc:docMk/>
      </pc:docMkLst>
      <pc:sldChg chg="modSp">
        <pc:chgData name="Becht, Jennifer M CIV USN COMSC NORFOLK VA (USA)" userId="S::jennifer.m.becht.civ@us.navy.mil::ed1e1550-ce43-46be-bcfd-5bbd48aa559b" providerId="AD" clId="Web-{589B37B3-01B7-46BC-8F23-48DB85A0296E}" dt="2023-04-17T16:13:56.701" v="65" actId="20577"/>
        <pc:sldMkLst>
          <pc:docMk/>
          <pc:sldMk cId="143968872" sldId="311"/>
        </pc:sldMkLst>
        <pc:spChg chg="mod">
          <ac:chgData name="Becht, Jennifer M CIV USN COMSC NORFOLK VA (USA)" userId="S::jennifer.m.becht.civ@us.navy.mil::ed1e1550-ce43-46be-bcfd-5bbd48aa559b" providerId="AD" clId="Web-{589B37B3-01B7-46BC-8F23-48DB85A0296E}" dt="2023-04-17T16:13:56.701" v="65" actId="20577"/>
          <ac:spMkLst>
            <pc:docMk/>
            <pc:sldMk cId="143968872" sldId="311"/>
            <ac:spMk id="2" creationId="{24DD727E-3F1B-8D6E-A3A5-788171899553}"/>
          </ac:spMkLst>
        </pc:spChg>
      </pc:sldChg>
      <pc:sldChg chg="modSp">
        <pc:chgData name="Becht, Jennifer M CIV USN COMSC NORFOLK VA (USA)" userId="S::jennifer.m.becht.civ@us.navy.mil::ed1e1550-ce43-46be-bcfd-5bbd48aa559b" providerId="AD" clId="Web-{589B37B3-01B7-46BC-8F23-48DB85A0296E}" dt="2023-04-17T16:16:34.366" v="71" actId="20577"/>
        <pc:sldMkLst>
          <pc:docMk/>
          <pc:sldMk cId="3585069137" sldId="316"/>
        </pc:sldMkLst>
        <pc:spChg chg="mod">
          <ac:chgData name="Becht, Jennifer M CIV USN COMSC NORFOLK VA (USA)" userId="S::jennifer.m.becht.civ@us.navy.mil::ed1e1550-ce43-46be-bcfd-5bbd48aa559b" providerId="AD" clId="Web-{589B37B3-01B7-46BC-8F23-48DB85A0296E}" dt="2023-04-17T16:16:34.366" v="71" actId="20577"/>
          <ac:spMkLst>
            <pc:docMk/>
            <pc:sldMk cId="3585069137" sldId="316"/>
            <ac:spMk id="2" creationId="{DABE711E-E113-B584-5C96-3B46DA4DA03F}"/>
          </ac:spMkLst>
        </pc:spChg>
      </pc:sldChg>
      <pc:sldChg chg="modSp">
        <pc:chgData name="Becht, Jennifer M CIV USN COMSC NORFOLK VA (USA)" userId="S::jennifer.m.becht.civ@us.navy.mil::ed1e1550-ce43-46be-bcfd-5bbd48aa559b" providerId="AD" clId="Web-{589B37B3-01B7-46BC-8F23-48DB85A0296E}" dt="2023-04-17T16:11:40.662" v="59" actId="20577"/>
        <pc:sldMkLst>
          <pc:docMk/>
          <pc:sldMk cId="3845013703" sldId="341"/>
        </pc:sldMkLst>
        <pc:spChg chg="mod">
          <ac:chgData name="Becht, Jennifer M CIV USN COMSC NORFOLK VA (USA)" userId="S::jennifer.m.becht.civ@us.navy.mil::ed1e1550-ce43-46be-bcfd-5bbd48aa559b" providerId="AD" clId="Web-{589B37B3-01B7-46BC-8F23-48DB85A0296E}" dt="2023-04-17T16:11:40.662" v="59" actId="20577"/>
          <ac:spMkLst>
            <pc:docMk/>
            <pc:sldMk cId="3845013703" sldId="341"/>
            <ac:spMk id="6" creationId="{8F5C0C6B-EBAD-B751-A93E-1467DEB03346}"/>
          </ac:spMkLst>
        </pc:spChg>
      </pc:sldChg>
      <pc:sldChg chg="addSp delSp">
        <pc:chgData name="Becht, Jennifer M CIV USN COMSC NORFOLK VA (USA)" userId="S::jennifer.m.becht.civ@us.navy.mil::ed1e1550-ce43-46be-bcfd-5bbd48aa559b" providerId="AD" clId="Web-{589B37B3-01B7-46BC-8F23-48DB85A0296E}" dt="2023-04-17T16:12:21.946" v="63"/>
        <pc:sldMkLst>
          <pc:docMk/>
          <pc:sldMk cId="441410582" sldId="343"/>
        </pc:sldMkLst>
        <pc:spChg chg="add del">
          <ac:chgData name="Becht, Jennifer M CIV USN COMSC NORFOLK VA (USA)" userId="S::jennifer.m.becht.civ@us.navy.mil::ed1e1550-ce43-46be-bcfd-5bbd48aa559b" providerId="AD" clId="Web-{589B37B3-01B7-46BC-8F23-48DB85A0296E}" dt="2023-04-17T16:12:20.477" v="61"/>
          <ac:spMkLst>
            <pc:docMk/>
            <pc:sldMk cId="441410582" sldId="343"/>
            <ac:spMk id="2" creationId="{2DDAE15B-9619-1260-A47C-0A1930EDFEA5}"/>
          </ac:spMkLst>
        </pc:spChg>
        <pc:spChg chg="add del">
          <ac:chgData name="Becht, Jennifer M CIV USN COMSC NORFOLK VA (USA)" userId="S::jennifer.m.becht.civ@us.navy.mil::ed1e1550-ce43-46be-bcfd-5bbd48aa559b" providerId="AD" clId="Web-{589B37B3-01B7-46BC-8F23-48DB85A0296E}" dt="2023-04-17T16:12:21.946" v="63"/>
          <ac:spMkLst>
            <pc:docMk/>
            <pc:sldMk cId="441410582" sldId="343"/>
            <ac:spMk id="3" creationId="{2E3D8BA9-5EEB-CB45-136A-E7111216611C}"/>
          </ac:spMkLst>
        </pc:spChg>
      </pc:sldChg>
      <pc:sldChg chg="delSp modSp add replId">
        <pc:chgData name="Becht, Jennifer M CIV USN COMSC NORFOLK VA (USA)" userId="S::jennifer.m.becht.civ@us.navy.mil::ed1e1550-ce43-46be-bcfd-5bbd48aa559b" providerId="AD" clId="Web-{589B37B3-01B7-46BC-8F23-48DB85A0296E}" dt="2023-04-17T16:18:05.387" v="101"/>
        <pc:sldMkLst>
          <pc:docMk/>
          <pc:sldMk cId="1789197217" sldId="348"/>
        </pc:sldMkLst>
        <pc:spChg chg="mod">
          <ac:chgData name="Becht, Jennifer M CIV USN COMSC NORFOLK VA (USA)" userId="S::jennifer.m.becht.civ@us.navy.mil::ed1e1550-ce43-46be-bcfd-5bbd48aa559b" providerId="AD" clId="Web-{589B37B3-01B7-46BC-8F23-48DB85A0296E}" dt="2023-04-17T16:17:58.230" v="99" actId="20577"/>
          <ac:spMkLst>
            <pc:docMk/>
            <pc:sldMk cId="1789197217" sldId="348"/>
            <ac:spMk id="2" creationId="{DABE711E-E113-B584-5C96-3B46DA4DA03F}"/>
          </ac:spMkLst>
        </pc:spChg>
        <pc:spChg chg="del">
          <ac:chgData name="Becht, Jennifer M CIV USN COMSC NORFOLK VA (USA)" userId="S::jennifer.m.becht.civ@us.navy.mil::ed1e1550-ce43-46be-bcfd-5bbd48aa559b" providerId="AD" clId="Web-{589B37B3-01B7-46BC-8F23-48DB85A0296E}" dt="2023-04-17T16:18:05.387" v="101"/>
          <ac:spMkLst>
            <pc:docMk/>
            <pc:sldMk cId="1789197217" sldId="348"/>
            <ac:spMk id="3" creationId="{80ACADE2-CDD9-4A3B-9DAE-00700D16C05D}"/>
          </ac:spMkLst>
        </pc:spChg>
        <pc:spChg chg="del">
          <ac:chgData name="Becht, Jennifer M CIV USN COMSC NORFOLK VA (USA)" userId="S::jennifer.m.becht.civ@us.navy.mil::ed1e1550-ce43-46be-bcfd-5bbd48aa559b" providerId="AD" clId="Web-{589B37B3-01B7-46BC-8F23-48DB85A0296E}" dt="2023-04-17T16:18:03.199" v="100"/>
          <ac:spMkLst>
            <pc:docMk/>
            <pc:sldMk cId="1789197217" sldId="348"/>
            <ac:spMk id="5" creationId="{AFF53197-32B6-9CE1-6E5D-401F0CAB9FF8}"/>
          </ac:spMkLst>
        </pc:spChg>
      </pc:sldChg>
    </pc:docChg>
  </pc:docChgLst>
  <pc:docChgLst>
    <pc:chgData name="Becht, Jennifer M CIV USN COMSC NORFOLK VA (USA)" userId="S::jennifer.m.becht.civ@us.navy.mil::ed1e1550-ce43-46be-bcfd-5bbd48aa559b" providerId="AD" clId="Web-{BFBAB9F6-1C3F-4FCA-A01A-B09D3B72E8BB}"/>
    <pc:docChg chg="modSld sldOrd">
      <pc:chgData name="Becht, Jennifer M CIV USN COMSC NORFOLK VA (USA)" userId="S::jennifer.m.becht.civ@us.navy.mil::ed1e1550-ce43-46be-bcfd-5bbd48aa559b" providerId="AD" clId="Web-{BFBAB9F6-1C3F-4FCA-A01A-B09D3B72E8BB}" dt="2023-04-06T17:15:17.452" v="299" actId="20577"/>
      <pc:docMkLst>
        <pc:docMk/>
      </pc:docMkLst>
      <pc:sldChg chg="addSp delSp modSp modCm">
        <pc:chgData name="Becht, Jennifer M CIV USN COMSC NORFOLK VA (USA)" userId="S::jennifer.m.becht.civ@us.navy.mil::ed1e1550-ce43-46be-bcfd-5bbd48aa559b" providerId="AD" clId="Web-{BFBAB9F6-1C3F-4FCA-A01A-B09D3B72E8BB}" dt="2023-04-06T16:22:16.803" v="21" actId="14100"/>
        <pc:sldMkLst>
          <pc:docMk/>
          <pc:sldMk cId="3191503985" sldId="292"/>
        </pc:sldMkLst>
        <pc:spChg chg="mod">
          <ac:chgData name="Becht, Jennifer M CIV USN COMSC NORFOLK VA (USA)" userId="S::jennifer.m.becht.civ@us.navy.mil::ed1e1550-ce43-46be-bcfd-5bbd48aa559b" providerId="AD" clId="Web-{BFBAB9F6-1C3F-4FCA-A01A-B09D3B72E8BB}" dt="2023-04-06T16:20:46.970" v="2" actId="20577"/>
          <ac:spMkLst>
            <pc:docMk/>
            <pc:sldMk cId="3191503985" sldId="292"/>
            <ac:spMk id="2" creationId="{6553B5E2-7A9D-2FC2-94C0-084E07184015}"/>
          </ac:spMkLst>
        </pc:spChg>
        <pc:spChg chg="add del mod">
          <ac:chgData name="Becht, Jennifer M CIV USN COMSC NORFOLK VA (USA)" userId="S::jennifer.m.becht.civ@us.navy.mil::ed1e1550-ce43-46be-bcfd-5bbd48aa559b" providerId="AD" clId="Web-{BFBAB9F6-1C3F-4FCA-A01A-B09D3B72E8BB}" dt="2023-04-06T16:21:54.693" v="13"/>
          <ac:spMkLst>
            <pc:docMk/>
            <pc:sldMk cId="3191503985" sldId="292"/>
            <ac:spMk id="5" creationId="{50EF434C-FEA0-0E40-EF86-9C0324103A62}"/>
          </ac:spMkLst>
        </pc:spChg>
        <pc:spChg chg="del">
          <ac:chgData name="Becht, Jennifer M CIV USN COMSC NORFOLK VA (USA)" userId="S::jennifer.m.becht.civ@us.navy.mil::ed1e1550-ce43-46be-bcfd-5bbd48aa559b" providerId="AD" clId="Web-{BFBAB9F6-1C3F-4FCA-A01A-B09D3B72E8BB}" dt="2023-04-06T16:20:53.096" v="3"/>
          <ac:spMkLst>
            <pc:docMk/>
            <pc:sldMk cId="3191503985" sldId="292"/>
            <ac:spMk id="6" creationId="{00BC9113-3BDF-C809-525C-8AF5E0EF04C4}"/>
          </ac:spMkLst>
        </pc:spChg>
        <pc:spChg chg="add mod">
          <ac:chgData name="Becht, Jennifer M CIV USN COMSC NORFOLK VA (USA)" userId="S::jennifer.m.becht.civ@us.navy.mil::ed1e1550-ce43-46be-bcfd-5bbd48aa559b" providerId="AD" clId="Web-{BFBAB9F6-1C3F-4FCA-A01A-B09D3B72E8BB}" dt="2023-04-06T16:20:44.048" v="1"/>
          <ac:spMkLst>
            <pc:docMk/>
            <pc:sldMk cId="3191503985" sldId="292"/>
            <ac:spMk id="8" creationId="{804286C1-726A-0811-9AE4-B091D1812733}"/>
          </ac:spMkLst>
        </pc:spChg>
        <pc:spChg chg="add mod">
          <ac:chgData name="Becht, Jennifer M CIV USN COMSC NORFOLK VA (USA)" userId="S::jennifer.m.becht.civ@us.navy.mil::ed1e1550-ce43-46be-bcfd-5bbd48aa559b" providerId="AD" clId="Web-{BFBAB9F6-1C3F-4FCA-A01A-B09D3B72E8BB}" dt="2023-04-06T16:21:17.128" v="11"/>
          <ac:spMkLst>
            <pc:docMk/>
            <pc:sldMk cId="3191503985" sldId="292"/>
            <ac:spMk id="12" creationId="{97FF8477-F1F0-6034-32E1-00A26B641688}"/>
          </ac:spMkLst>
        </pc:spChg>
        <pc:picChg chg="del">
          <ac:chgData name="Becht, Jennifer M CIV USN COMSC NORFOLK VA (USA)" userId="S::jennifer.m.becht.civ@us.navy.mil::ed1e1550-ce43-46be-bcfd-5bbd48aa559b" providerId="AD" clId="Web-{BFBAB9F6-1C3F-4FCA-A01A-B09D3B72E8BB}" dt="2023-04-06T16:20:14.156" v="0"/>
          <ac:picMkLst>
            <pc:docMk/>
            <pc:sldMk cId="3191503985" sldId="292"/>
            <ac:picMk id="9" creationId="{D4E4C8F6-F7DE-2960-A0F9-BA3FC4E1DA4A}"/>
          </ac:picMkLst>
        </pc:picChg>
        <pc:picChg chg="add del mod ord">
          <ac:chgData name="Becht, Jennifer M CIV USN COMSC NORFOLK VA (USA)" userId="S::jennifer.m.becht.civ@us.navy.mil::ed1e1550-ce43-46be-bcfd-5bbd48aa559b" providerId="AD" clId="Web-{BFBAB9F6-1C3F-4FCA-A01A-B09D3B72E8BB}" dt="2023-04-06T16:21:17.128" v="11"/>
          <ac:picMkLst>
            <pc:docMk/>
            <pc:sldMk cId="3191503985" sldId="292"/>
            <ac:picMk id="10" creationId="{772B0ED6-923F-DAEF-02D5-C80148D694DF}"/>
          </ac:picMkLst>
        </pc:picChg>
        <pc:picChg chg="add mod ord">
          <ac:chgData name="Becht, Jennifer M CIV USN COMSC NORFOLK VA (USA)" userId="S::jennifer.m.becht.civ@us.navy.mil::ed1e1550-ce43-46be-bcfd-5bbd48aa559b" providerId="AD" clId="Web-{BFBAB9F6-1C3F-4FCA-A01A-B09D3B72E8BB}" dt="2023-04-06T16:22:16.803" v="21" actId="14100"/>
          <ac:picMkLst>
            <pc:docMk/>
            <pc:sldMk cId="3191503985" sldId="292"/>
            <ac:picMk id="13" creationId="{8D6E0695-D868-A4D0-81F4-6CF577CA040A}"/>
          </ac:picMkLst>
        </pc:picChg>
        <pc:picChg chg="del">
          <ac:chgData name="Becht, Jennifer M CIV USN COMSC NORFOLK VA (USA)" userId="S::jennifer.m.becht.civ@us.navy.mil::ed1e1550-ce43-46be-bcfd-5bbd48aa559b" providerId="AD" clId="Web-{BFBAB9F6-1C3F-4FCA-A01A-B09D3B72E8BB}" dt="2023-04-06T16:20:44.048" v="1"/>
          <ac:picMkLst>
            <pc:docMk/>
            <pc:sldMk cId="3191503985" sldId="292"/>
            <ac:picMk id="19" creationId="{3CE23E5C-1A52-7B8D-14C2-93F80EC34680}"/>
          </ac:picMkLst>
        </pc:picChg>
      </pc:sldChg>
      <pc:sldChg chg="ord">
        <pc:chgData name="Becht, Jennifer M CIV USN COMSC NORFOLK VA (USA)" userId="S::jennifer.m.becht.civ@us.navy.mil::ed1e1550-ce43-46be-bcfd-5bbd48aa559b" providerId="AD" clId="Web-{BFBAB9F6-1C3F-4FCA-A01A-B09D3B72E8BB}" dt="2023-04-06T17:11:53.927" v="285"/>
        <pc:sldMkLst>
          <pc:docMk/>
          <pc:sldMk cId="1735705684" sldId="295"/>
        </pc:sldMkLst>
      </pc:sldChg>
      <pc:sldChg chg="ord">
        <pc:chgData name="Becht, Jennifer M CIV USN COMSC NORFOLK VA (USA)" userId="S::jennifer.m.becht.civ@us.navy.mil::ed1e1550-ce43-46be-bcfd-5bbd48aa559b" providerId="AD" clId="Web-{BFBAB9F6-1C3F-4FCA-A01A-B09D3B72E8BB}" dt="2023-04-06T17:08:44.309" v="247"/>
        <pc:sldMkLst>
          <pc:docMk/>
          <pc:sldMk cId="2917357812" sldId="301"/>
        </pc:sldMkLst>
      </pc:sldChg>
      <pc:sldChg chg="modSp">
        <pc:chgData name="Becht, Jennifer M CIV USN COMSC NORFOLK VA (USA)" userId="S::jennifer.m.becht.civ@us.navy.mil::ed1e1550-ce43-46be-bcfd-5bbd48aa559b" providerId="AD" clId="Web-{BFBAB9F6-1C3F-4FCA-A01A-B09D3B72E8BB}" dt="2023-04-06T17:01:24.618" v="246" actId="20577"/>
        <pc:sldMkLst>
          <pc:docMk/>
          <pc:sldMk cId="3088820108" sldId="332"/>
        </pc:sldMkLst>
        <pc:spChg chg="mod">
          <ac:chgData name="Becht, Jennifer M CIV USN COMSC NORFOLK VA (USA)" userId="S::jennifer.m.becht.civ@us.navy.mil::ed1e1550-ce43-46be-bcfd-5bbd48aa559b" providerId="AD" clId="Web-{BFBAB9F6-1C3F-4FCA-A01A-B09D3B72E8BB}" dt="2023-04-06T17:01:24.618" v="246" actId="20577"/>
          <ac:spMkLst>
            <pc:docMk/>
            <pc:sldMk cId="3088820108" sldId="332"/>
            <ac:spMk id="2" creationId="{52C9E1CB-7681-C94E-AA5B-DCC951143400}"/>
          </ac:spMkLst>
        </pc:spChg>
        <pc:spChg chg="mod">
          <ac:chgData name="Becht, Jennifer M CIV USN COMSC NORFOLK VA (USA)" userId="S::jennifer.m.becht.civ@us.navy.mil::ed1e1550-ce43-46be-bcfd-5bbd48aa559b" providerId="AD" clId="Web-{BFBAB9F6-1C3F-4FCA-A01A-B09D3B72E8BB}" dt="2023-04-06T16:25:10.859" v="61" actId="20577"/>
          <ac:spMkLst>
            <pc:docMk/>
            <pc:sldMk cId="3088820108" sldId="332"/>
            <ac:spMk id="4" creationId="{1D6E61CD-D8AD-CA4C-9F35-9F2A64D8810F}"/>
          </ac:spMkLst>
        </pc:spChg>
      </pc:sldChg>
      <pc:sldChg chg="modSp">
        <pc:chgData name="Becht, Jennifer M CIV USN COMSC NORFOLK VA (USA)" userId="S::jennifer.m.becht.civ@us.navy.mil::ed1e1550-ce43-46be-bcfd-5bbd48aa559b" providerId="AD" clId="Web-{BFBAB9F6-1C3F-4FCA-A01A-B09D3B72E8BB}" dt="2023-04-06T17:15:17.452" v="299" actId="20577"/>
        <pc:sldMkLst>
          <pc:docMk/>
          <pc:sldMk cId="518994605" sldId="340"/>
        </pc:sldMkLst>
        <pc:spChg chg="mod">
          <ac:chgData name="Becht, Jennifer M CIV USN COMSC NORFOLK VA (USA)" userId="S::jennifer.m.becht.civ@us.navy.mil::ed1e1550-ce43-46be-bcfd-5bbd48aa559b" providerId="AD" clId="Web-{BFBAB9F6-1C3F-4FCA-A01A-B09D3B72E8BB}" dt="2023-04-06T17:15:17.452" v="299" actId="20577"/>
          <ac:spMkLst>
            <pc:docMk/>
            <pc:sldMk cId="518994605" sldId="340"/>
            <ac:spMk id="2" creationId="{69C196CE-1622-20DF-0817-5A3C85858AB3}"/>
          </ac:spMkLst>
        </pc:spChg>
        <pc:spChg chg="mod">
          <ac:chgData name="Becht, Jennifer M CIV USN COMSC NORFOLK VA (USA)" userId="S::jennifer.m.becht.civ@us.navy.mil::ed1e1550-ce43-46be-bcfd-5bbd48aa559b" providerId="AD" clId="Web-{BFBAB9F6-1C3F-4FCA-A01A-B09D3B72E8BB}" dt="2023-04-06T17:09:52.296" v="257" actId="20577"/>
          <ac:spMkLst>
            <pc:docMk/>
            <pc:sldMk cId="518994605" sldId="340"/>
            <ac:spMk id="4" creationId="{78D243B5-C92B-0E8B-A129-C69B53684AA0}"/>
          </ac:spMkLst>
        </pc:spChg>
      </pc:sldChg>
    </pc:docChg>
  </pc:docChgLst>
  <pc:docChgLst>
    <pc:chgData name="Becht, Jennifer M CIV USN COMSC NORFOLK VA (USA)" userId="S::jennifer.m.becht.civ@us.navy.mil::ed1e1550-ce43-46be-bcfd-5bbd48aa559b" providerId="AD" clId="Web-{9346E90D-146C-477B-8524-E2DDE15D85C2}"/>
    <pc:docChg chg="modSld">
      <pc:chgData name="Becht, Jennifer M CIV USN COMSC NORFOLK VA (USA)" userId="S::jennifer.m.becht.civ@us.navy.mil::ed1e1550-ce43-46be-bcfd-5bbd48aa559b" providerId="AD" clId="Web-{9346E90D-146C-477B-8524-E2DDE15D85C2}" dt="2023-04-05T13:45:52.625" v="0" actId="20577"/>
      <pc:docMkLst>
        <pc:docMk/>
      </pc:docMkLst>
      <pc:sldChg chg="modSp">
        <pc:chgData name="Becht, Jennifer M CIV USN COMSC NORFOLK VA (USA)" userId="S::jennifer.m.becht.civ@us.navy.mil::ed1e1550-ce43-46be-bcfd-5bbd48aa559b" providerId="AD" clId="Web-{9346E90D-146C-477B-8524-E2DDE15D85C2}" dt="2023-04-05T13:45:52.625" v="0" actId="20577"/>
        <pc:sldMkLst>
          <pc:docMk/>
          <pc:sldMk cId="198028387" sldId="336"/>
        </pc:sldMkLst>
        <pc:spChg chg="mod">
          <ac:chgData name="Becht, Jennifer M CIV USN COMSC NORFOLK VA (USA)" userId="S::jennifer.m.becht.civ@us.navy.mil::ed1e1550-ce43-46be-bcfd-5bbd48aa559b" providerId="AD" clId="Web-{9346E90D-146C-477B-8524-E2DDE15D85C2}" dt="2023-04-05T13:45:52.625" v="0" actId="20577"/>
          <ac:spMkLst>
            <pc:docMk/>
            <pc:sldMk cId="198028387" sldId="336"/>
            <ac:spMk id="2" creationId="{D0C514C5-7E80-6073-638B-FE3094D60A98}"/>
          </ac:spMkLst>
        </pc:spChg>
      </pc:sldChg>
    </pc:docChg>
  </pc:docChgLst>
  <pc:docChgLst>
    <pc:chgData name="Becht, Jennifer M CIV USN COMSC NORFOLK VA (USA)" userId="S::jennifer.m.becht.civ@us.navy.mil::ed1e1550-ce43-46be-bcfd-5bbd48aa559b" providerId="AD" clId="Web-{DE21FAB6-13FC-4A7F-B320-2740BDB14EE2}"/>
    <pc:docChg chg="addSld modSld sldOrd">
      <pc:chgData name="Becht, Jennifer M CIV USN COMSC NORFOLK VA (USA)" userId="S::jennifer.m.becht.civ@us.navy.mil::ed1e1550-ce43-46be-bcfd-5bbd48aa559b" providerId="AD" clId="Web-{DE21FAB6-13FC-4A7F-B320-2740BDB14EE2}" dt="2023-03-24T15:59:00.790" v="111" actId="1076"/>
      <pc:docMkLst>
        <pc:docMk/>
      </pc:docMkLst>
      <pc:sldChg chg="modSp">
        <pc:chgData name="Becht, Jennifer M CIV USN COMSC NORFOLK VA (USA)" userId="S::jennifer.m.becht.civ@us.navy.mil::ed1e1550-ce43-46be-bcfd-5bbd48aa559b" providerId="AD" clId="Web-{DE21FAB6-13FC-4A7F-B320-2740BDB14EE2}" dt="2023-03-24T15:59:00.790" v="111" actId="1076"/>
        <pc:sldMkLst>
          <pc:docMk/>
          <pc:sldMk cId="3191503985" sldId="292"/>
        </pc:sldMkLst>
        <pc:picChg chg="mod">
          <ac:chgData name="Becht, Jennifer M CIV USN COMSC NORFOLK VA (USA)" userId="S::jennifer.m.becht.civ@us.navy.mil::ed1e1550-ce43-46be-bcfd-5bbd48aa559b" providerId="AD" clId="Web-{DE21FAB6-13FC-4A7F-B320-2740BDB14EE2}" dt="2023-03-24T15:58:53.665" v="110" actId="14100"/>
          <ac:picMkLst>
            <pc:docMk/>
            <pc:sldMk cId="3191503985" sldId="292"/>
            <ac:picMk id="9" creationId="{D4E4C8F6-F7DE-2960-A0F9-BA3FC4E1DA4A}"/>
          </ac:picMkLst>
        </pc:picChg>
        <pc:picChg chg="mod">
          <ac:chgData name="Becht, Jennifer M CIV USN COMSC NORFOLK VA (USA)" userId="S::jennifer.m.becht.civ@us.navy.mil::ed1e1550-ce43-46be-bcfd-5bbd48aa559b" providerId="AD" clId="Web-{DE21FAB6-13FC-4A7F-B320-2740BDB14EE2}" dt="2023-03-24T15:59:00.790" v="111" actId="1076"/>
          <ac:picMkLst>
            <pc:docMk/>
            <pc:sldMk cId="3191503985" sldId="292"/>
            <ac:picMk id="19" creationId="{3CE23E5C-1A52-7B8D-14C2-93F80EC34680}"/>
          </ac:picMkLst>
        </pc:picChg>
      </pc:sldChg>
      <pc:sldChg chg="addSp delSp modSp ord">
        <pc:chgData name="Becht, Jennifer M CIV USN COMSC NORFOLK VA (USA)" userId="S::jennifer.m.becht.civ@us.navy.mil::ed1e1550-ce43-46be-bcfd-5bbd48aa559b" providerId="AD" clId="Web-{DE21FAB6-13FC-4A7F-B320-2740BDB14EE2}" dt="2023-03-24T15:51:04.939" v="107"/>
        <pc:sldMkLst>
          <pc:docMk/>
          <pc:sldMk cId="2883046271" sldId="302"/>
        </pc:sldMkLst>
        <pc:spChg chg="del mod">
          <ac:chgData name="Becht, Jennifer M CIV USN COMSC NORFOLK VA (USA)" userId="S::jennifer.m.becht.civ@us.navy.mil::ed1e1550-ce43-46be-bcfd-5bbd48aa559b" providerId="AD" clId="Web-{DE21FAB6-13FC-4A7F-B320-2740BDB14EE2}" dt="2023-03-24T15:45:40.730" v="15"/>
          <ac:spMkLst>
            <pc:docMk/>
            <pc:sldMk cId="2883046271" sldId="302"/>
            <ac:spMk id="2" creationId="{ED6AC1AF-A546-5F9C-D9CB-8F9CE1C4FAE5}"/>
          </ac:spMkLst>
        </pc:spChg>
        <pc:spChg chg="del">
          <ac:chgData name="Becht, Jennifer M CIV USN COMSC NORFOLK VA (USA)" userId="S::jennifer.m.becht.civ@us.navy.mil::ed1e1550-ce43-46be-bcfd-5bbd48aa559b" providerId="AD" clId="Web-{DE21FAB6-13FC-4A7F-B320-2740BDB14EE2}" dt="2023-03-24T15:46:03.731" v="16"/>
          <ac:spMkLst>
            <pc:docMk/>
            <pc:sldMk cId="2883046271" sldId="302"/>
            <ac:spMk id="3" creationId="{1EFB0F09-8742-8C36-CF03-F97FD456277B}"/>
          </ac:spMkLst>
        </pc:spChg>
        <pc:spChg chg="mod">
          <ac:chgData name="Becht, Jennifer M CIV USN COMSC NORFOLK VA (USA)" userId="S::jennifer.m.becht.civ@us.navy.mil::ed1e1550-ce43-46be-bcfd-5bbd48aa559b" providerId="AD" clId="Web-{DE21FAB6-13FC-4A7F-B320-2740BDB14EE2}" dt="2023-03-24T15:45:32.636" v="13" actId="20577"/>
          <ac:spMkLst>
            <pc:docMk/>
            <pc:sldMk cId="2883046271" sldId="302"/>
            <ac:spMk id="4" creationId="{1C1088C0-59F7-A3C9-C1A1-7D7105B6C89F}"/>
          </ac:spMkLst>
        </pc:spChg>
        <pc:picChg chg="add mod ord">
          <ac:chgData name="Becht, Jennifer M CIV USN COMSC NORFOLK VA (USA)" userId="S::jennifer.m.becht.civ@us.navy.mil::ed1e1550-ce43-46be-bcfd-5bbd48aa559b" providerId="AD" clId="Web-{DE21FAB6-13FC-4A7F-B320-2740BDB14EE2}" dt="2023-03-24T15:46:15.418" v="20" actId="1076"/>
          <ac:picMkLst>
            <pc:docMk/>
            <pc:sldMk cId="2883046271" sldId="302"/>
            <ac:picMk id="7" creationId="{873A7F72-ECC8-9DAE-AE8A-36F0B9128684}"/>
          </ac:picMkLst>
        </pc:picChg>
      </pc:sldChg>
      <pc:sldChg chg="addSp delSp modSp new ord">
        <pc:chgData name="Becht, Jennifer M CIV USN COMSC NORFOLK VA (USA)" userId="S::jennifer.m.becht.civ@us.navy.mil::ed1e1550-ce43-46be-bcfd-5bbd48aa559b" providerId="AD" clId="Web-{DE21FAB6-13FC-4A7F-B320-2740BDB14EE2}" dt="2023-03-24T15:51:01.689" v="106"/>
        <pc:sldMkLst>
          <pc:docMk/>
          <pc:sldMk cId="410145239" sldId="328"/>
        </pc:sldMkLst>
        <pc:spChg chg="del">
          <ac:chgData name="Becht, Jennifer M CIV USN COMSC NORFOLK VA (USA)" userId="S::jennifer.m.becht.civ@us.navy.mil::ed1e1550-ce43-46be-bcfd-5bbd48aa559b" providerId="AD" clId="Web-{DE21FAB6-13FC-4A7F-B320-2740BDB14EE2}" dt="2023-03-24T15:46:52.669" v="38"/>
          <ac:spMkLst>
            <pc:docMk/>
            <pc:sldMk cId="410145239" sldId="328"/>
            <ac:spMk id="2" creationId="{A31D4C04-73C3-F15C-3B4D-64CF872854A1}"/>
          </ac:spMkLst>
        </pc:spChg>
        <pc:spChg chg="del">
          <ac:chgData name="Becht, Jennifer M CIV USN COMSC NORFOLK VA (USA)" userId="S::jennifer.m.becht.civ@us.navy.mil::ed1e1550-ce43-46be-bcfd-5bbd48aa559b" providerId="AD" clId="Web-{DE21FAB6-13FC-4A7F-B320-2740BDB14EE2}" dt="2023-03-24T15:47:19.232" v="39"/>
          <ac:spMkLst>
            <pc:docMk/>
            <pc:sldMk cId="410145239" sldId="328"/>
            <ac:spMk id="3" creationId="{D6096625-A0EB-9E1B-E684-04350611C04F}"/>
          </ac:spMkLst>
        </pc:spChg>
        <pc:spChg chg="mod">
          <ac:chgData name="Becht, Jennifer M CIV USN COMSC NORFOLK VA (USA)" userId="S::jennifer.m.becht.civ@us.navy.mil::ed1e1550-ce43-46be-bcfd-5bbd48aa559b" providerId="AD" clId="Web-{DE21FAB6-13FC-4A7F-B320-2740BDB14EE2}" dt="2023-03-24T15:46:45.137" v="37" actId="20577"/>
          <ac:spMkLst>
            <pc:docMk/>
            <pc:sldMk cId="410145239" sldId="328"/>
            <ac:spMk id="4" creationId="{7F85A671-7B88-5708-8E76-836E3AA7E3E5}"/>
          </ac:spMkLst>
        </pc:spChg>
        <pc:picChg chg="add mod ord">
          <ac:chgData name="Becht, Jennifer M CIV USN COMSC NORFOLK VA (USA)" userId="S::jennifer.m.becht.civ@us.navy.mil::ed1e1550-ce43-46be-bcfd-5bbd48aa559b" providerId="AD" clId="Web-{DE21FAB6-13FC-4A7F-B320-2740BDB14EE2}" dt="2023-03-24T15:47:32.873" v="44" actId="1076"/>
          <ac:picMkLst>
            <pc:docMk/>
            <pc:sldMk cId="410145239" sldId="328"/>
            <ac:picMk id="7" creationId="{257D4BE3-119A-AA51-7991-681A37F8864A}"/>
          </ac:picMkLst>
        </pc:picChg>
      </pc:sldChg>
      <pc:sldChg chg="addSp delSp modSp new">
        <pc:chgData name="Becht, Jennifer M CIV USN COMSC NORFOLK VA (USA)" userId="S::jennifer.m.becht.civ@us.navy.mil::ed1e1550-ce43-46be-bcfd-5bbd48aa559b" providerId="AD" clId="Web-{DE21FAB6-13FC-4A7F-B320-2740BDB14EE2}" dt="2023-03-24T15:48:41.983" v="68" actId="14100"/>
        <pc:sldMkLst>
          <pc:docMk/>
          <pc:sldMk cId="2585116988" sldId="329"/>
        </pc:sldMkLst>
        <pc:spChg chg="del">
          <ac:chgData name="Becht, Jennifer M CIV USN COMSC NORFOLK VA (USA)" userId="S::jennifer.m.becht.civ@us.navy.mil::ed1e1550-ce43-46be-bcfd-5bbd48aa559b" providerId="AD" clId="Web-{DE21FAB6-13FC-4A7F-B320-2740BDB14EE2}" dt="2023-03-24T15:48:03.920" v="60"/>
          <ac:spMkLst>
            <pc:docMk/>
            <pc:sldMk cId="2585116988" sldId="329"/>
            <ac:spMk id="2" creationId="{EDEF6BA9-720A-7EB4-D132-65F7F44220DA}"/>
          </ac:spMkLst>
        </pc:spChg>
        <pc:spChg chg="del">
          <ac:chgData name="Becht, Jennifer M CIV USN COMSC NORFOLK VA (USA)" userId="S::jennifer.m.becht.civ@us.navy.mil::ed1e1550-ce43-46be-bcfd-5bbd48aa559b" providerId="AD" clId="Web-{DE21FAB6-13FC-4A7F-B320-2740BDB14EE2}" dt="2023-03-24T15:48:24.483" v="61"/>
          <ac:spMkLst>
            <pc:docMk/>
            <pc:sldMk cId="2585116988" sldId="329"/>
            <ac:spMk id="3" creationId="{933EFC7D-6923-A366-A6F5-C87D25F0D11A}"/>
          </ac:spMkLst>
        </pc:spChg>
        <pc:spChg chg="mod">
          <ac:chgData name="Becht, Jennifer M CIV USN COMSC NORFOLK VA (USA)" userId="S::jennifer.m.becht.civ@us.navy.mil::ed1e1550-ce43-46be-bcfd-5bbd48aa559b" providerId="AD" clId="Web-{DE21FAB6-13FC-4A7F-B320-2740BDB14EE2}" dt="2023-03-24T15:48:37.405" v="66" actId="20577"/>
          <ac:spMkLst>
            <pc:docMk/>
            <pc:sldMk cId="2585116988" sldId="329"/>
            <ac:spMk id="4" creationId="{D9F1356C-64ED-2A61-E9A9-CDD5D58FC7C3}"/>
          </ac:spMkLst>
        </pc:spChg>
        <pc:picChg chg="add mod ord">
          <ac:chgData name="Becht, Jennifer M CIV USN COMSC NORFOLK VA (USA)" userId="S::jennifer.m.becht.civ@us.navy.mil::ed1e1550-ce43-46be-bcfd-5bbd48aa559b" providerId="AD" clId="Web-{DE21FAB6-13FC-4A7F-B320-2740BDB14EE2}" dt="2023-03-24T15:48:41.983" v="68" actId="14100"/>
          <ac:picMkLst>
            <pc:docMk/>
            <pc:sldMk cId="2585116988" sldId="329"/>
            <ac:picMk id="7" creationId="{A585AD6B-D168-57D9-E755-ECD694C8EB79}"/>
          </ac:picMkLst>
        </pc:picChg>
      </pc:sldChg>
      <pc:sldChg chg="addSp delSp modSp new ord">
        <pc:chgData name="Becht, Jennifer M CIV USN COMSC NORFOLK VA (USA)" userId="S::jennifer.m.becht.civ@us.navy.mil::ed1e1550-ce43-46be-bcfd-5bbd48aa559b" providerId="AD" clId="Web-{DE21FAB6-13FC-4A7F-B320-2740BDB14EE2}" dt="2023-03-24T15:50:56.673" v="105"/>
        <pc:sldMkLst>
          <pc:docMk/>
          <pc:sldMk cId="2416068200" sldId="330"/>
        </pc:sldMkLst>
        <pc:spChg chg="del">
          <ac:chgData name="Becht, Jennifer M CIV USN COMSC NORFOLK VA (USA)" userId="S::jennifer.m.becht.civ@us.navy.mil::ed1e1550-ce43-46be-bcfd-5bbd48aa559b" providerId="AD" clId="Web-{DE21FAB6-13FC-4A7F-B320-2740BDB14EE2}" dt="2023-03-24T15:49:10.874" v="81"/>
          <ac:spMkLst>
            <pc:docMk/>
            <pc:sldMk cId="2416068200" sldId="330"/>
            <ac:spMk id="2" creationId="{FCDCD86E-181D-DC26-D561-48CB2D7E455E}"/>
          </ac:spMkLst>
        </pc:spChg>
        <pc:spChg chg="del">
          <ac:chgData name="Becht, Jennifer M CIV USN COMSC NORFOLK VA (USA)" userId="S::jennifer.m.becht.civ@us.navy.mil::ed1e1550-ce43-46be-bcfd-5bbd48aa559b" providerId="AD" clId="Web-{DE21FAB6-13FC-4A7F-B320-2740BDB14EE2}" dt="2023-03-24T15:49:28.562" v="82"/>
          <ac:spMkLst>
            <pc:docMk/>
            <pc:sldMk cId="2416068200" sldId="330"/>
            <ac:spMk id="3" creationId="{AC971C88-6CD8-BB8F-2E36-FF2565F94776}"/>
          </ac:spMkLst>
        </pc:spChg>
        <pc:spChg chg="mod">
          <ac:chgData name="Becht, Jennifer M CIV USN COMSC NORFOLK VA (USA)" userId="S::jennifer.m.becht.civ@us.navy.mil::ed1e1550-ce43-46be-bcfd-5bbd48aa559b" providerId="AD" clId="Web-{DE21FAB6-13FC-4A7F-B320-2740BDB14EE2}" dt="2023-03-24T15:49:07.171" v="80" actId="20577"/>
          <ac:spMkLst>
            <pc:docMk/>
            <pc:sldMk cId="2416068200" sldId="330"/>
            <ac:spMk id="4" creationId="{E7B4ADCC-4BB9-6F60-A144-A65D7709DAFA}"/>
          </ac:spMkLst>
        </pc:spChg>
        <pc:picChg chg="add mod ord">
          <ac:chgData name="Becht, Jennifer M CIV USN COMSC NORFOLK VA (USA)" userId="S::jennifer.m.becht.civ@us.navy.mil::ed1e1550-ce43-46be-bcfd-5bbd48aa559b" providerId="AD" clId="Web-{DE21FAB6-13FC-4A7F-B320-2740BDB14EE2}" dt="2023-03-24T15:49:37.953" v="86" actId="1076"/>
          <ac:picMkLst>
            <pc:docMk/>
            <pc:sldMk cId="2416068200" sldId="330"/>
            <ac:picMk id="7" creationId="{FB0FFF5F-32D7-52DB-125F-5209023AD9D9}"/>
          </ac:picMkLst>
        </pc:picChg>
      </pc:sldChg>
      <pc:sldChg chg="addSp delSp modSp new ord">
        <pc:chgData name="Becht, Jennifer M CIV USN COMSC NORFOLK VA (USA)" userId="S::jennifer.m.becht.civ@us.navy.mil::ed1e1550-ce43-46be-bcfd-5bbd48aa559b" providerId="AD" clId="Web-{DE21FAB6-13FC-4A7F-B320-2740BDB14EE2}" dt="2023-03-24T15:50:46.376" v="104"/>
        <pc:sldMkLst>
          <pc:docMk/>
          <pc:sldMk cId="320692586" sldId="331"/>
        </pc:sldMkLst>
        <pc:spChg chg="del">
          <ac:chgData name="Becht, Jennifer M CIV USN COMSC NORFOLK VA (USA)" userId="S::jennifer.m.becht.civ@us.navy.mil::ed1e1550-ce43-46be-bcfd-5bbd48aa559b" providerId="AD" clId="Web-{DE21FAB6-13FC-4A7F-B320-2740BDB14EE2}" dt="2023-03-24T15:50:05.078" v="98"/>
          <ac:spMkLst>
            <pc:docMk/>
            <pc:sldMk cId="320692586" sldId="331"/>
            <ac:spMk id="2" creationId="{D27AA0AC-642B-75F3-0FE2-1516C06044BF}"/>
          </ac:spMkLst>
        </pc:spChg>
        <pc:spChg chg="del">
          <ac:chgData name="Becht, Jennifer M CIV USN COMSC NORFOLK VA (USA)" userId="S::jennifer.m.becht.civ@us.navy.mil::ed1e1550-ce43-46be-bcfd-5bbd48aa559b" providerId="AD" clId="Web-{DE21FAB6-13FC-4A7F-B320-2740BDB14EE2}" dt="2023-03-24T15:50:22.547" v="99"/>
          <ac:spMkLst>
            <pc:docMk/>
            <pc:sldMk cId="320692586" sldId="331"/>
            <ac:spMk id="3" creationId="{ED5D087A-5CED-E189-0FF7-13AF59047D25}"/>
          </ac:spMkLst>
        </pc:spChg>
        <pc:spChg chg="mod">
          <ac:chgData name="Becht, Jennifer M CIV USN COMSC NORFOLK VA (USA)" userId="S::jennifer.m.becht.civ@us.navy.mil::ed1e1550-ce43-46be-bcfd-5bbd48aa559b" providerId="AD" clId="Web-{DE21FAB6-13FC-4A7F-B320-2740BDB14EE2}" dt="2023-03-24T15:49:56.313" v="97" actId="20577"/>
          <ac:spMkLst>
            <pc:docMk/>
            <pc:sldMk cId="320692586" sldId="331"/>
            <ac:spMk id="4" creationId="{8D563819-0627-DFA4-7FA8-859382AC6175}"/>
          </ac:spMkLst>
        </pc:spChg>
        <pc:picChg chg="add mod ord">
          <ac:chgData name="Becht, Jennifer M CIV USN COMSC NORFOLK VA (USA)" userId="S::jennifer.m.becht.civ@us.navy.mil::ed1e1550-ce43-46be-bcfd-5bbd48aa559b" providerId="AD" clId="Web-{DE21FAB6-13FC-4A7F-B320-2740BDB14EE2}" dt="2023-03-24T15:50:30.282" v="102" actId="14100"/>
          <ac:picMkLst>
            <pc:docMk/>
            <pc:sldMk cId="320692586" sldId="331"/>
            <ac:picMk id="7" creationId="{5B2C6FD0-ECE8-60F2-0CF9-F2E4859E5B71}"/>
          </ac:picMkLst>
        </pc:picChg>
      </pc:sldChg>
    </pc:docChg>
  </pc:docChgLst>
  <pc:docChgLst>
    <pc:chgData name="Becht, Jennifer M CIV USN COMSC NORFOLK VA (USA)" userId="S::jennifer.m.becht.civ@us.navy.mil::ed1e1550-ce43-46be-bcfd-5bbd48aa559b" providerId="AD" clId="Web-{68792CC3-1DB0-4E88-8281-1847CAD0884C}"/>
    <pc:docChg chg="modSld">
      <pc:chgData name="Becht, Jennifer M CIV USN COMSC NORFOLK VA (USA)" userId="S::jennifer.m.becht.civ@us.navy.mil::ed1e1550-ce43-46be-bcfd-5bbd48aa559b" providerId="AD" clId="Web-{68792CC3-1DB0-4E88-8281-1847CAD0884C}" dt="2023-04-17T12:27:41.510" v="0" actId="1076"/>
      <pc:docMkLst>
        <pc:docMk/>
      </pc:docMkLst>
      <pc:sldChg chg="modSp">
        <pc:chgData name="Becht, Jennifer M CIV USN COMSC NORFOLK VA (USA)" userId="S::jennifer.m.becht.civ@us.navy.mil::ed1e1550-ce43-46be-bcfd-5bbd48aa559b" providerId="AD" clId="Web-{68792CC3-1DB0-4E88-8281-1847CAD0884C}" dt="2023-04-17T12:27:41.510" v="0" actId="1076"/>
        <pc:sldMkLst>
          <pc:docMk/>
          <pc:sldMk cId="3590547637" sldId="345"/>
        </pc:sldMkLst>
        <pc:spChg chg="mod">
          <ac:chgData name="Becht, Jennifer M CIV USN COMSC NORFOLK VA (USA)" userId="S::jennifer.m.becht.civ@us.navy.mil::ed1e1550-ce43-46be-bcfd-5bbd48aa559b" providerId="AD" clId="Web-{68792CC3-1DB0-4E88-8281-1847CAD0884C}" dt="2023-04-17T12:27:41.510" v="0" actId="1076"/>
          <ac:spMkLst>
            <pc:docMk/>
            <pc:sldMk cId="3590547637" sldId="345"/>
            <ac:spMk id="7" creationId="{D6825992-2397-C647-FCF4-4A1B462BF473}"/>
          </ac:spMkLst>
        </pc:spChg>
      </pc:sldChg>
    </pc:docChg>
  </pc:docChgLst>
  <pc:docChgLst>
    <pc:chgData name="Becht, Jennifer M CIV USN COMSC NORFOLK VA (USA)" userId="S::jennifer.m.becht.civ@us.navy.mil::ed1e1550-ce43-46be-bcfd-5bbd48aa559b" providerId="AD" clId="Web-{A96BADA7-D260-475C-AB5D-EB4346AA039B}"/>
    <pc:docChg chg="addSld delSld modSld sldOrd">
      <pc:chgData name="Becht, Jennifer M CIV USN COMSC NORFOLK VA (USA)" userId="S::jennifer.m.becht.civ@us.navy.mil::ed1e1550-ce43-46be-bcfd-5bbd48aa559b" providerId="AD" clId="Web-{A96BADA7-D260-475C-AB5D-EB4346AA039B}" dt="2023-03-21T16:26:11.669" v="1372" actId="20577"/>
      <pc:docMkLst>
        <pc:docMk/>
      </pc:docMkLst>
      <pc:sldChg chg="modSp new ord">
        <pc:chgData name="Becht, Jennifer M CIV USN COMSC NORFOLK VA (USA)" userId="S::jennifer.m.becht.civ@us.navy.mil::ed1e1550-ce43-46be-bcfd-5bbd48aa559b" providerId="AD" clId="Web-{A96BADA7-D260-475C-AB5D-EB4346AA039B}" dt="2023-03-21T15:16:34.783" v="171" actId="20577"/>
        <pc:sldMkLst>
          <pc:docMk/>
          <pc:sldMk cId="3622583424" sldId="291"/>
        </pc:sldMkLst>
        <pc:spChg chg="mod">
          <ac:chgData name="Becht, Jennifer M CIV USN COMSC NORFOLK VA (USA)" userId="S::jennifer.m.becht.civ@us.navy.mil::ed1e1550-ce43-46be-bcfd-5bbd48aa559b" providerId="AD" clId="Web-{A96BADA7-D260-475C-AB5D-EB4346AA039B}" dt="2023-03-21T15:16:34.783" v="171" actId="20577"/>
          <ac:spMkLst>
            <pc:docMk/>
            <pc:sldMk cId="3622583424" sldId="291"/>
            <ac:spMk id="2" creationId="{9B7488AC-0A4A-5EFE-5F62-9F6412292DB1}"/>
          </ac:spMkLst>
        </pc:spChg>
        <pc:spChg chg="mod">
          <ac:chgData name="Becht, Jennifer M CIV USN COMSC NORFOLK VA (USA)" userId="S::jennifer.m.becht.civ@us.navy.mil::ed1e1550-ce43-46be-bcfd-5bbd48aa559b" providerId="AD" clId="Web-{A96BADA7-D260-475C-AB5D-EB4346AA039B}" dt="2023-03-21T15:14:06.298" v="16" actId="20577"/>
          <ac:spMkLst>
            <pc:docMk/>
            <pc:sldMk cId="3622583424" sldId="291"/>
            <ac:spMk id="4" creationId="{93A6B44B-A9A0-FE71-2D90-D307D3D7FBA2}"/>
          </ac:spMkLst>
        </pc:spChg>
      </pc:sldChg>
      <pc:sldChg chg="modSp new">
        <pc:chgData name="Becht, Jennifer M CIV USN COMSC NORFOLK VA (USA)" userId="S::jennifer.m.becht.civ@us.navy.mil::ed1e1550-ce43-46be-bcfd-5bbd48aa559b" providerId="AD" clId="Web-{A96BADA7-D260-475C-AB5D-EB4346AA039B}" dt="2023-03-21T15:17:07.830" v="207" actId="20577"/>
        <pc:sldMkLst>
          <pc:docMk/>
          <pc:sldMk cId="3191503985" sldId="292"/>
        </pc:sldMkLst>
        <pc:spChg chg="mod">
          <ac:chgData name="Becht, Jennifer M CIV USN COMSC NORFOLK VA (USA)" userId="S::jennifer.m.becht.civ@us.navy.mil::ed1e1550-ce43-46be-bcfd-5bbd48aa559b" providerId="AD" clId="Web-{A96BADA7-D260-475C-AB5D-EB4346AA039B}" dt="2023-03-21T15:17:07.830" v="207" actId="20577"/>
          <ac:spMkLst>
            <pc:docMk/>
            <pc:sldMk cId="3191503985" sldId="292"/>
            <ac:spMk id="2" creationId="{6553B5E2-7A9D-2FC2-94C0-084E07184015}"/>
          </ac:spMkLst>
        </pc:spChg>
        <pc:spChg chg="mod">
          <ac:chgData name="Becht, Jennifer M CIV USN COMSC NORFOLK VA (USA)" userId="S::jennifer.m.becht.civ@us.navy.mil::ed1e1550-ce43-46be-bcfd-5bbd48aa559b" providerId="AD" clId="Web-{A96BADA7-D260-475C-AB5D-EB4346AA039B}" dt="2023-03-21T15:16:43.408" v="183" actId="20577"/>
          <ac:spMkLst>
            <pc:docMk/>
            <pc:sldMk cId="3191503985" sldId="292"/>
            <ac:spMk id="4" creationId="{F711C21F-9A0A-994E-7BD5-AE4067369023}"/>
          </ac:spMkLst>
        </pc:spChg>
      </pc:sldChg>
      <pc:sldChg chg="modSp new ord">
        <pc:chgData name="Becht, Jennifer M CIV USN COMSC NORFOLK VA (USA)" userId="S::jennifer.m.becht.civ@us.navy.mil::ed1e1550-ce43-46be-bcfd-5bbd48aa559b" providerId="AD" clId="Web-{A96BADA7-D260-475C-AB5D-EB4346AA039B}" dt="2023-03-21T15:18:45.753" v="302" actId="20577"/>
        <pc:sldMkLst>
          <pc:docMk/>
          <pc:sldMk cId="4088690394" sldId="293"/>
        </pc:sldMkLst>
        <pc:spChg chg="mod">
          <ac:chgData name="Becht, Jennifer M CIV USN COMSC NORFOLK VA (USA)" userId="S::jennifer.m.becht.civ@us.navy.mil::ed1e1550-ce43-46be-bcfd-5bbd48aa559b" providerId="AD" clId="Web-{A96BADA7-D260-475C-AB5D-EB4346AA039B}" dt="2023-03-21T15:18:45.753" v="302" actId="20577"/>
          <ac:spMkLst>
            <pc:docMk/>
            <pc:sldMk cId="4088690394" sldId="293"/>
            <ac:spMk id="2" creationId="{52C9E1CB-7681-C94E-AA5B-DCC951143400}"/>
          </ac:spMkLst>
        </pc:spChg>
        <pc:spChg chg="mod">
          <ac:chgData name="Becht, Jennifer M CIV USN COMSC NORFOLK VA (USA)" userId="S::jennifer.m.becht.civ@us.navy.mil::ed1e1550-ce43-46be-bcfd-5bbd48aa559b" providerId="AD" clId="Web-{A96BADA7-D260-475C-AB5D-EB4346AA039B}" dt="2023-03-21T15:17:50.768" v="236" actId="20577"/>
          <ac:spMkLst>
            <pc:docMk/>
            <pc:sldMk cId="4088690394" sldId="293"/>
            <ac:spMk id="4" creationId="{1D6E61CD-D8AD-CA4C-9F35-9F2A64D8810F}"/>
          </ac:spMkLst>
        </pc:spChg>
      </pc:sldChg>
      <pc:sldChg chg="modSp new ord">
        <pc:chgData name="Becht, Jennifer M CIV USN COMSC NORFOLK VA (USA)" userId="S::jennifer.m.becht.civ@us.navy.mil::ed1e1550-ce43-46be-bcfd-5bbd48aa559b" providerId="AD" clId="Web-{A96BADA7-D260-475C-AB5D-EB4346AA039B}" dt="2023-03-21T15:23:32.848" v="497" actId="20577"/>
        <pc:sldMkLst>
          <pc:docMk/>
          <pc:sldMk cId="3692156676" sldId="294"/>
        </pc:sldMkLst>
        <pc:spChg chg="mod">
          <ac:chgData name="Becht, Jennifer M CIV USN COMSC NORFOLK VA (USA)" userId="S::jennifer.m.becht.civ@us.navy.mil::ed1e1550-ce43-46be-bcfd-5bbd48aa559b" providerId="AD" clId="Web-{A96BADA7-D260-475C-AB5D-EB4346AA039B}" dt="2023-03-21T15:23:32.848" v="497" actId="20577"/>
          <ac:spMkLst>
            <pc:docMk/>
            <pc:sldMk cId="3692156676" sldId="294"/>
            <ac:spMk id="2" creationId="{D1E87E4E-B01C-AEF0-DC07-AA200D1F1BB3}"/>
          </ac:spMkLst>
        </pc:spChg>
        <pc:spChg chg="mod">
          <ac:chgData name="Becht, Jennifer M CIV USN COMSC NORFOLK VA (USA)" userId="S::jennifer.m.becht.civ@us.navy.mil::ed1e1550-ce43-46be-bcfd-5bbd48aa559b" providerId="AD" clId="Web-{A96BADA7-D260-475C-AB5D-EB4346AA039B}" dt="2023-03-21T15:19:59.659" v="316" actId="20577"/>
          <ac:spMkLst>
            <pc:docMk/>
            <pc:sldMk cId="3692156676" sldId="294"/>
            <ac:spMk id="4" creationId="{2765FEBD-B6E9-8F8B-D60F-E53A784CC3DE}"/>
          </ac:spMkLst>
        </pc:spChg>
      </pc:sldChg>
      <pc:sldChg chg="modSp new ord">
        <pc:chgData name="Becht, Jennifer M CIV USN COMSC NORFOLK VA (USA)" userId="S::jennifer.m.becht.civ@us.navy.mil::ed1e1550-ce43-46be-bcfd-5bbd48aa559b" providerId="AD" clId="Web-{A96BADA7-D260-475C-AB5D-EB4346AA039B}" dt="2023-03-21T15:38:33.120" v="594" actId="20577"/>
        <pc:sldMkLst>
          <pc:docMk/>
          <pc:sldMk cId="1735705684" sldId="295"/>
        </pc:sldMkLst>
        <pc:spChg chg="mod">
          <ac:chgData name="Becht, Jennifer M CIV USN COMSC NORFOLK VA (USA)" userId="S::jennifer.m.becht.civ@us.navy.mil::ed1e1550-ce43-46be-bcfd-5bbd48aa559b" providerId="AD" clId="Web-{A96BADA7-D260-475C-AB5D-EB4346AA039B}" dt="2023-03-21T15:38:33.120" v="594" actId="20577"/>
          <ac:spMkLst>
            <pc:docMk/>
            <pc:sldMk cId="1735705684" sldId="295"/>
            <ac:spMk id="2" creationId="{E65D5520-2188-E69F-B1FC-707C4CAE6A75}"/>
          </ac:spMkLst>
        </pc:spChg>
        <pc:spChg chg="mod">
          <ac:chgData name="Becht, Jennifer M CIV USN COMSC NORFOLK VA (USA)" userId="S::jennifer.m.becht.civ@us.navy.mil::ed1e1550-ce43-46be-bcfd-5bbd48aa559b" providerId="AD" clId="Web-{A96BADA7-D260-475C-AB5D-EB4346AA039B}" dt="2023-03-21T15:23:47.223" v="515" actId="20577"/>
          <ac:spMkLst>
            <pc:docMk/>
            <pc:sldMk cId="1735705684" sldId="295"/>
            <ac:spMk id="4" creationId="{E0AA48FD-041B-77A1-48E1-D38F03848EC3}"/>
          </ac:spMkLst>
        </pc:spChg>
      </pc:sldChg>
      <pc:sldChg chg="modSp new ord">
        <pc:chgData name="Becht, Jennifer M CIV USN COMSC NORFOLK VA (USA)" userId="S::jennifer.m.becht.civ@us.navy.mil::ed1e1550-ce43-46be-bcfd-5bbd48aa559b" providerId="AD" clId="Web-{A96BADA7-D260-475C-AB5D-EB4346AA039B}" dt="2023-03-21T15:25:15.146" v="592" actId="20577"/>
        <pc:sldMkLst>
          <pc:docMk/>
          <pc:sldMk cId="2601306115" sldId="296"/>
        </pc:sldMkLst>
        <pc:spChg chg="mod">
          <ac:chgData name="Becht, Jennifer M CIV USN COMSC NORFOLK VA (USA)" userId="S::jennifer.m.becht.civ@us.navy.mil::ed1e1550-ce43-46be-bcfd-5bbd48aa559b" providerId="AD" clId="Web-{A96BADA7-D260-475C-AB5D-EB4346AA039B}" dt="2023-03-21T15:25:15.146" v="592" actId="20577"/>
          <ac:spMkLst>
            <pc:docMk/>
            <pc:sldMk cId="2601306115" sldId="296"/>
            <ac:spMk id="2" creationId="{691DAB03-1391-507A-F0DA-8FE69532C479}"/>
          </ac:spMkLst>
        </pc:spChg>
        <pc:spChg chg="mod">
          <ac:chgData name="Becht, Jennifer M CIV USN COMSC NORFOLK VA (USA)" userId="S::jennifer.m.becht.civ@us.navy.mil::ed1e1550-ce43-46be-bcfd-5bbd48aa559b" providerId="AD" clId="Web-{A96BADA7-D260-475C-AB5D-EB4346AA039B}" dt="2023-03-21T15:25:02.677" v="585" actId="20577"/>
          <ac:spMkLst>
            <pc:docMk/>
            <pc:sldMk cId="2601306115" sldId="296"/>
            <ac:spMk id="4" creationId="{51275A7E-1A65-565F-1DC8-CA6D13870A60}"/>
          </ac:spMkLst>
        </pc:spChg>
      </pc:sldChg>
      <pc:sldChg chg="modSp new">
        <pc:chgData name="Becht, Jennifer M CIV USN COMSC NORFOLK VA (USA)" userId="S::jennifer.m.becht.civ@us.navy.mil::ed1e1550-ce43-46be-bcfd-5bbd48aa559b" providerId="AD" clId="Web-{A96BADA7-D260-475C-AB5D-EB4346AA039B}" dt="2023-03-21T16:23:19.152" v="1366" actId="20577"/>
        <pc:sldMkLst>
          <pc:docMk/>
          <pc:sldMk cId="4024484533" sldId="297"/>
        </pc:sldMkLst>
        <pc:spChg chg="mod">
          <ac:chgData name="Becht, Jennifer M CIV USN COMSC NORFOLK VA (USA)" userId="S::jennifer.m.becht.civ@us.navy.mil::ed1e1550-ce43-46be-bcfd-5bbd48aa559b" providerId="AD" clId="Web-{A96BADA7-D260-475C-AB5D-EB4346AA039B}" dt="2023-03-21T16:23:19.152" v="1366" actId="20577"/>
          <ac:spMkLst>
            <pc:docMk/>
            <pc:sldMk cId="4024484533" sldId="297"/>
            <ac:spMk id="2" creationId="{03FD71E7-03D2-D69E-8840-150B48441246}"/>
          </ac:spMkLst>
        </pc:spChg>
        <pc:spChg chg="mod">
          <ac:chgData name="Becht, Jennifer M CIV USN COMSC NORFOLK VA (USA)" userId="S::jennifer.m.becht.civ@us.navy.mil::ed1e1550-ce43-46be-bcfd-5bbd48aa559b" providerId="AD" clId="Web-{A96BADA7-D260-475C-AB5D-EB4346AA039B}" dt="2023-03-21T15:40:48.761" v="602" actId="20577"/>
          <ac:spMkLst>
            <pc:docMk/>
            <pc:sldMk cId="4024484533" sldId="297"/>
            <ac:spMk id="4" creationId="{1AEF6998-2B82-E8E9-3433-6C7258078F06}"/>
          </ac:spMkLst>
        </pc:spChg>
      </pc:sldChg>
      <pc:sldChg chg="addSp delSp modSp new">
        <pc:chgData name="Becht, Jennifer M CIV USN COMSC NORFOLK VA (USA)" userId="S::jennifer.m.becht.civ@us.navy.mil::ed1e1550-ce43-46be-bcfd-5bbd48aa559b" providerId="AD" clId="Web-{A96BADA7-D260-475C-AB5D-EB4346AA039B}" dt="2023-03-21T16:22:51.308" v="1355" actId="20577"/>
        <pc:sldMkLst>
          <pc:docMk/>
          <pc:sldMk cId="1614514634" sldId="298"/>
        </pc:sldMkLst>
        <pc:spChg chg="mod">
          <ac:chgData name="Becht, Jennifer M CIV USN COMSC NORFOLK VA (USA)" userId="S::jennifer.m.becht.civ@us.navy.mil::ed1e1550-ce43-46be-bcfd-5bbd48aa559b" providerId="AD" clId="Web-{A96BADA7-D260-475C-AB5D-EB4346AA039B}" dt="2023-03-21T16:22:51.308" v="1355" actId="20577"/>
          <ac:spMkLst>
            <pc:docMk/>
            <pc:sldMk cId="1614514634" sldId="298"/>
            <ac:spMk id="2" creationId="{374210B7-6430-92BA-EFB0-2EF6E4A37184}"/>
          </ac:spMkLst>
        </pc:spChg>
        <pc:spChg chg="del">
          <ac:chgData name="Becht, Jennifer M CIV USN COMSC NORFOLK VA (USA)" userId="S::jennifer.m.becht.civ@us.navy.mil::ed1e1550-ce43-46be-bcfd-5bbd48aa559b" providerId="AD" clId="Web-{A96BADA7-D260-475C-AB5D-EB4346AA039B}" dt="2023-03-21T15:51:10.468" v="702"/>
          <ac:spMkLst>
            <pc:docMk/>
            <pc:sldMk cId="1614514634" sldId="298"/>
            <ac:spMk id="3" creationId="{7E99AC38-937E-0871-B035-C813EC896AF3}"/>
          </ac:spMkLst>
        </pc:spChg>
        <pc:spChg chg="mod">
          <ac:chgData name="Becht, Jennifer M CIV USN COMSC NORFOLK VA (USA)" userId="S::jennifer.m.becht.civ@us.navy.mil::ed1e1550-ce43-46be-bcfd-5bbd48aa559b" providerId="AD" clId="Web-{A96BADA7-D260-475C-AB5D-EB4346AA039B}" dt="2023-03-21T15:42:54.199" v="659" actId="1076"/>
          <ac:spMkLst>
            <pc:docMk/>
            <pc:sldMk cId="1614514634" sldId="298"/>
            <ac:spMk id="4" creationId="{0FA1AEEE-3D6B-ECC2-FC4A-6EF663618B96}"/>
          </ac:spMkLst>
        </pc:spChg>
        <pc:spChg chg="del">
          <ac:chgData name="Becht, Jennifer M CIV USN COMSC NORFOLK VA (USA)" userId="S::jennifer.m.becht.civ@us.navy.mil::ed1e1550-ce43-46be-bcfd-5bbd48aa559b" providerId="AD" clId="Web-{A96BADA7-D260-475C-AB5D-EB4346AA039B}" dt="2023-03-21T15:48:02.170" v="660"/>
          <ac:spMkLst>
            <pc:docMk/>
            <pc:sldMk cId="1614514634" sldId="298"/>
            <ac:spMk id="5" creationId="{52500B4B-00B0-F693-B351-4136238D768E}"/>
          </ac:spMkLst>
        </pc:spChg>
        <pc:graphicFrameChg chg="add mod ord modGraphic">
          <ac:chgData name="Becht, Jennifer M CIV USN COMSC NORFOLK VA (USA)" userId="S::jennifer.m.becht.civ@us.navy.mil::ed1e1550-ce43-46be-bcfd-5bbd48aa559b" providerId="AD" clId="Web-{A96BADA7-D260-475C-AB5D-EB4346AA039B}" dt="2023-03-21T15:48:04.279" v="661" actId="1076"/>
          <ac:graphicFrameMkLst>
            <pc:docMk/>
            <pc:sldMk cId="1614514634" sldId="298"/>
            <ac:graphicFrameMk id="7" creationId="{AF55D58C-0471-7791-A77C-89A649FC0BF6}"/>
          </ac:graphicFrameMkLst>
        </pc:graphicFrameChg>
        <pc:picChg chg="add mod ord">
          <ac:chgData name="Becht, Jennifer M CIV USN COMSC NORFOLK VA (USA)" userId="S::jennifer.m.becht.civ@us.navy.mil::ed1e1550-ce43-46be-bcfd-5bbd48aa559b" providerId="AD" clId="Web-{A96BADA7-D260-475C-AB5D-EB4346AA039B}" dt="2023-03-21T15:51:10.468" v="702"/>
          <ac:picMkLst>
            <pc:docMk/>
            <pc:sldMk cId="1614514634" sldId="298"/>
            <ac:picMk id="20" creationId="{141C8911-6BFB-0950-99CE-F0D9C533B23F}"/>
          </ac:picMkLst>
        </pc:picChg>
      </pc:sldChg>
      <pc:sldChg chg="addSp delSp modSp">
        <pc:chgData name="Becht, Jennifer M CIV USN COMSC NORFOLK VA (USA)" userId="S::jennifer.m.becht.civ@us.navy.mil::ed1e1550-ce43-46be-bcfd-5bbd48aa559b" providerId="AD" clId="Web-{A96BADA7-D260-475C-AB5D-EB4346AA039B}" dt="2023-03-21T16:26:11.669" v="1372" actId="20577"/>
        <pc:sldMkLst>
          <pc:docMk/>
          <pc:sldMk cId="4277850849" sldId="299"/>
        </pc:sldMkLst>
        <pc:spChg chg="del">
          <ac:chgData name="Becht, Jennifer M CIV USN COMSC NORFOLK VA (USA)" userId="S::jennifer.m.becht.civ@us.navy.mil::ed1e1550-ce43-46be-bcfd-5bbd48aa559b" providerId="AD" clId="Web-{A96BADA7-D260-475C-AB5D-EB4346AA039B}" dt="2023-03-21T16:25:12.950" v="1368"/>
          <ac:spMkLst>
            <pc:docMk/>
            <pc:sldMk cId="4277850849" sldId="299"/>
            <ac:spMk id="3" creationId="{1CE9A933-E2E4-30E2-AEBE-CFB061D18ED4}"/>
          </ac:spMkLst>
        </pc:spChg>
        <pc:spChg chg="mod">
          <ac:chgData name="Becht, Jennifer M CIV USN COMSC NORFOLK VA (USA)" userId="S::jennifer.m.becht.civ@us.navy.mil::ed1e1550-ce43-46be-bcfd-5bbd48aa559b" providerId="AD" clId="Web-{A96BADA7-D260-475C-AB5D-EB4346AA039B}" dt="2023-03-21T16:26:11.669" v="1372" actId="20577"/>
          <ac:spMkLst>
            <pc:docMk/>
            <pc:sldMk cId="4277850849" sldId="299"/>
            <ac:spMk id="4" creationId="{16F9830D-7509-787C-B656-D5D5BD192638}"/>
          </ac:spMkLst>
        </pc:spChg>
        <pc:spChg chg="del">
          <ac:chgData name="Becht, Jennifer M CIV USN COMSC NORFOLK VA (USA)" userId="S::jennifer.m.becht.civ@us.navy.mil::ed1e1550-ce43-46be-bcfd-5bbd48aa559b" providerId="AD" clId="Web-{A96BADA7-D260-475C-AB5D-EB4346AA039B}" dt="2023-03-21T16:25:29.684" v="1370"/>
          <ac:spMkLst>
            <pc:docMk/>
            <pc:sldMk cId="4277850849" sldId="299"/>
            <ac:spMk id="5" creationId="{2E477089-B735-F7D3-EC3D-C8C04C955881}"/>
          </ac:spMkLst>
        </pc:spChg>
        <pc:spChg chg="add del mod">
          <ac:chgData name="Becht, Jennifer M CIV USN COMSC NORFOLK VA (USA)" userId="S::jennifer.m.becht.civ@us.navy.mil::ed1e1550-ce43-46be-bcfd-5bbd48aa559b" providerId="AD" clId="Web-{A96BADA7-D260-475C-AB5D-EB4346AA039B}" dt="2023-03-21T16:25:21.981" v="1369"/>
          <ac:spMkLst>
            <pc:docMk/>
            <pc:sldMk cId="4277850849" sldId="299"/>
            <ac:spMk id="12" creationId="{5C861D88-24B2-28D4-57E1-CAC5C57BB21C}"/>
          </ac:spMkLst>
        </pc:spChg>
        <pc:picChg chg="del">
          <ac:chgData name="Becht, Jennifer M CIV USN COMSC NORFOLK VA (USA)" userId="S::jennifer.m.becht.civ@us.navy.mil::ed1e1550-ce43-46be-bcfd-5bbd48aa559b" providerId="AD" clId="Web-{A96BADA7-D260-475C-AB5D-EB4346AA039B}" dt="2023-03-21T16:25:10.950" v="1367"/>
          <ac:picMkLst>
            <pc:docMk/>
            <pc:sldMk cId="4277850849" sldId="299"/>
            <ac:picMk id="11" creationId="{12B687B3-E527-FD33-37EF-30391A1C12F4}"/>
          </ac:picMkLst>
        </pc:picChg>
        <pc:picChg chg="add mod ord">
          <ac:chgData name="Becht, Jennifer M CIV USN COMSC NORFOLK VA (USA)" userId="S::jennifer.m.becht.civ@us.navy.mil::ed1e1550-ce43-46be-bcfd-5bbd48aa559b" providerId="AD" clId="Web-{A96BADA7-D260-475C-AB5D-EB4346AA039B}" dt="2023-03-21T16:25:12.950" v="1368"/>
          <ac:picMkLst>
            <pc:docMk/>
            <pc:sldMk cId="4277850849" sldId="299"/>
            <ac:picMk id="13" creationId="{87FAC168-CED3-F9C2-DB89-873DD24256A1}"/>
          </ac:picMkLst>
        </pc:picChg>
        <pc:picChg chg="add mod ord">
          <ac:chgData name="Becht, Jennifer M CIV USN COMSC NORFOLK VA (USA)" userId="S::jennifer.m.becht.civ@us.navy.mil::ed1e1550-ce43-46be-bcfd-5bbd48aa559b" providerId="AD" clId="Web-{A96BADA7-D260-475C-AB5D-EB4346AA039B}" dt="2023-03-21T16:25:35.794" v="1371" actId="14100"/>
          <ac:picMkLst>
            <pc:docMk/>
            <pc:sldMk cId="4277850849" sldId="299"/>
            <ac:picMk id="14" creationId="{9CAA82DB-94C2-DC48-F661-6290B4D43798}"/>
          </ac:picMkLst>
        </pc:picChg>
      </pc:sldChg>
      <pc:sldChg chg="addSp delSp modSp new">
        <pc:chgData name="Becht, Jennifer M CIV USN COMSC NORFOLK VA (USA)" userId="S::jennifer.m.becht.civ@us.navy.mil::ed1e1550-ce43-46be-bcfd-5bbd48aa559b" providerId="AD" clId="Web-{A96BADA7-D260-475C-AB5D-EB4346AA039B}" dt="2023-03-21T15:54:03.938" v="715" actId="1076"/>
        <pc:sldMkLst>
          <pc:docMk/>
          <pc:sldMk cId="2454976204" sldId="300"/>
        </pc:sldMkLst>
        <pc:spChg chg="del">
          <ac:chgData name="Becht, Jennifer M CIV USN COMSC NORFOLK VA (USA)" userId="S::jennifer.m.becht.civ@us.navy.mil::ed1e1550-ce43-46be-bcfd-5bbd48aa559b" providerId="AD" clId="Web-{A96BADA7-D260-475C-AB5D-EB4346AA039B}" dt="2023-03-21T15:52:00.734" v="703"/>
          <ac:spMkLst>
            <pc:docMk/>
            <pc:sldMk cId="2454976204" sldId="300"/>
            <ac:spMk id="2" creationId="{90B9BAF3-9416-BE6C-CF64-70EE54525DAF}"/>
          </ac:spMkLst>
        </pc:spChg>
        <pc:spChg chg="mod">
          <ac:chgData name="Becht, Jennifer M CIV USN COMSC NORFOLK VA (USA)" userId="S::jennifer.m.becht.civ@us.navy.mil::ed1e1550-ce43-46be-bcfd-5bbd48aa559b" providerId="AD" clId="Web-{A96BADA7-D260-475C-AB5D-EB4346AA039B}" dt="2023-03-21T15:54:03.938" v="715" actId="1076"/>
          <ac:spMkLst>
            <pc:docMk/>
            <pc:sldMk cId="2454976204" sldId="300"/>
            <ac:spMk id="4" creationId="{90D60605-0CC9-A4ED-4ACA-39C44E6F4EA2}"/>
          </ac:spMkLst>
        </pc:spChg>
        <pc:spChg chg="del">
          <ac:chgData name="Becht, Jennifer M CIV USN COMSC NORFOLK VA (USA)" userId="S::jennifer.m.becht.civ@us.navy.mil::ed1e1550-ce43-46be-bcfd-5bbd48aa559b" providerId="AD" clId="Web-{A96BADA7-D260-475C-AB5D-EB4346AA039B}" dt="2023-03-21T15:53:15.125" v="709"/>
          <ac:spMkLst>
            <pc:docMk/>
            <pc:sldMk cId="2454976204" sldId="300"/>
            <ac:spMk id="5" creationId="{E205C680-9EAF-9B66-08EF-7061AB16980F}"/>
          </ac:spMkLst>
        </pc:spChg>
        <pc:spChg chg="add del mod">
          <ac:chgData name="Becht, Jennifer M CIV USN COMSC NORFOLK VA (USA)" userId="S::jennifer.m.becht.civ@us.navy.mil::ed1e1550-ce43-46be-bcfd-5bbd48aa559b" providerId="AD" clId="Web-{A96BADA7-D260-475C-AB5D-EB4346AA039B}" dt="2023-03-21T15:53:08.891" v="707"/>
          <ac:spMkLst>
            <pc:docMk/>
            <pc:sldMk cId="2454976204" sldId="300"/>
            <ac:spMk id="9" creationId="{E3977641-0D49-4A4C-A26E-EB5550E9BFA0}"/>
          </ac:spMkLst>
        </pc:spChg>
        <pc:picChg chg="add del mod ord">
          <ac:chgData name="Becht, Jennifer M CIV USN COMSC NORFOLK VA (USA)" userId="S::jennifer.m.becht.civ@us.navy.mil::ed1e1550-ce43-46be-bcfd-5bbd48aa559b" providerId="AD" clId="Web-{A96BADA7-D260-475C-AB5D-EB4346AA039B}" dt="2023-03-21T15:52:26.500" v="704"/>
          <ac:picMkLst>
            <pc:docMk/>
            <pc:sldMk cId="2454976204" sldId="300"/>
            <ac:picMk id="7" creationId="{754D8927-118C-D114-4331-D8840248EAEC}"/>
          </ac:picMkLst>
        </pc:picChg>
        <pc:picChg chg="add mod ord">
          <ac:chgData name="Becht, Jennifer M CIV USN COMSC NORFOLK VA (USA)" userId="S::jennifer.m.becht.civ@us.navy.mil::ed1e1550-ce43-46be-bcfd-5bbd48aa559b" providerId="AD" clId="Web-{A96BADA7-D260-475C-AB5D-EB4346AA039B}" dt="2023-03-21T15:53:35.422" v="713" actId="1076"/>
          <ac:picMkLst>
            <pc:docMk/>
            <pc:sldMk cId="2454976204" sldId="300"/>
            <ac:picMk id="10" creationId="{E37923CE-E4A7-1779-6E5B-68D3D23DECE1}"/>
          </ac:picMkLst>
        </pc:picChg>
      </pc:sldChg>
      <pc:sldChg chg="modSp new ord">
        <pc:chgData name="Becht, Jennifer M CIV USN COMSC NORFOLK VA (USA)" userId="S::jennifer.m.becht.civ@us.navy.mil::ed1e1550-ce43-46be-bcfd-5bbd48aa559b" providerId="AD" clId="Web-{A96BADA7-D260-475C-AB5D-EB4346AA039B}" dt="2023-03-21T16:23:08.871" v="1359" actId="20577"/>
        <pc:sldMkLst>
          <pc:docMk/>
          <pc:sldMk cId="2883046271" sldId="302"/>
        </pc:sldMkLst>
        <pc:spChg chg="mod">
          <ac:chgData name="Becht, Jennifer M CIV USN COMSC NORFOLK VA (USA)" userId="S::jennifer.m.becht.civ@us.navy.mil::ed1e1550-ce43-46be-bcfd-5bbd48aa559b" providerId="AD" clId="Web-{A96BADA7-D260-475C-AB5D-EB4346AA039B}" dt="2023-03-21T16:23:08.871" v="1359" actId="20577"/>
          <ac:spMkLst>
            <pc:docMk/>
            <pc:sldMk cId="2883046271" sldId="302"/>
            <ac:spMk id="2" creationId="{ED6AC1AF-A546-5F9C-D9CB-8F9CE1C4FAE5}"/>
          </ac:spMkLst>
        </pc:spChg>
        <pc:spChg chg="mod">
          <ac:chgData name="Becht, Jennifer M CIV USN COMSC NORFOLK VA (USA)" userId="S::jennifer.m.becht.civ@us.navy.mil::ed1e1550-ce43-46be-bcfd-5bbd48aa559b" providerId="AD" clId="Web-{A96BADA7-D260-475C-AB5D-EB4346AA039B}" dt="2023-03-21T15:42:00.449" v="637" actId="20577"/>
          <ac:spMkLst>
            <pc:docMk/>
            <pc:sldMk cId="2883046271" sldId="302"/>
            <ac:spMk id="4" creationId="{1C1088C0-59F7-A3C9-C1A1-7D7105B6C89F}"/>
          </ac:spMkLst>
        </pc:spChg>
      </pc:sldChg>
      <pc:sldChg chg="new del ord">
        <pc:chgData name="Becht, Jennifer M CIV USN COMSC NORFOLK VA (USA)" userId="S::jennifer.m.becht.civ@us.navy.mil::ed1e1550-ce43-46be-bcfd-5bbd48aa559b" providerId="AD" clId="Web-{A96BADA7-D260-475C-AB5D-EB4346AA039B}" dt="2023-03-21T16:21:40.417" v="1327"/>
        <pc:sldMkLst>
          <pc:docMk/>
          <pc:sldMk cId="2514597550" sldId="303"/>
        </pc:sldMkLst>
      </pc:sldChg>
      <pc:sldChg chg="modSp new">
        <pc:chgData name="Becht, Jennifer M CIV USN COMSC NORFOLK VA (USA)" userId="S::jennifer.m.becht.civ@us.navy.mil::ed1e1550-ce43-46be-bcfd-5bbd48aa559b" providerId="AD" clId="Web-{A96BADA7-D260-475C-AB5D-EB4346AA039B}" dt="2023-03-21T16:21:39.308" v="1326" actId="20577"/>
        <pc:sldMkLst>
          <pc:docMk/>
          <pc:sldMk cId="2940450726" sldId="304"/>
        </pc:sldMkLst>
        <pc:spChg chg="mod">
          <ac:chgData name="Becht, Jennifer M CIV USN COMSC NORFOLK VA (USA)" userId="S::jennifer.m.becht.civ@us.navy.mil::ed1e1550-ce43-46be-bcfd-5bbd48aa559b" providerId="AD" clId="Web-{A96BADA7-D260-475C-AB5D-EB4346AA039B}" dt="2023-03-21T16:21:39.308" v="1326" actId="20577"/>
          <ac:spMkLst>
            <pc:docMk/>
            <pc:sldMk cId="2940450726" sldId="304"/>
            <ac:spMk id="2" creationId="{7E97558C-B1A0-6FFA-42E4-CEE9BBD13DA1}"/>
          </ac:spMkLst>
        </pc:spChg>
        <pc:spChg chg="mod">
          <ac:chgData name="Becht, Jennifer M CIV USN COMSC NORFOLK VA (USA)" userId="S::jennifer.m.becht.civ@us.navy.mil::ed1e1550-ce43-46be-bcfd-5bbd48aa559b" providerId="AD" clId="Web-{A96BADA7-D260-475C-AB5D-EB4346AA039B}" dt="2023-03-21T16:17:55.259" v="1078" actId="20577"/>
          <ac:spMkLst>
            <pc:docMk/>
            <pc:sldMk cId="2940450726" sldId="304"/>
            <ac:spMk id="4" creationId="{A67AA702-901E-8C73-68EF-B43A86626327}"/>
          </ac:spMkLst>
        </pc:spChg>
      </pc:sldChg>
    </pc:docChg>
  </pc:docChgLst>
  <pc:docChgLst>
    <pc:chgData name="Vo, Thanh-Long D CIV USN COMSC NORFOLK VA (USA)" userId="S::thanh-long.d.vo.civ@us.navy.mil::4c8b7eda-34ca-418b-b74c-d6501d3f0ac3" providerId="AD" clId="Web-{54F45909-7A24-4025-BF08-D8B33D5F1499}"/>
    <pc:docChg chg="modSld">
      <pc:chgData name="Vo, Thanh-Long D CIV USN COMSC NORFOLK VA (USA)" userId="S::thanh-long.d.vo.civ@us.navy.mil::4c8b7eda-34ca-418b-b74c-d6501d3f0ac3" providerId="AD" clId="Web-{54F45909-7A24-4025-BF08-D8B33D5F1499}" dt="2023-03-23T14:00:46.046" v="228" actId="1076"/>
      <pc:docMkLst>
        <pc:docMk/>
      </pc:docMkLst>
      <pc:sldChg chg="modSp modNotes">
        <pc:chgData name="Vo, Thanh-Long D CIV USN COMSC NORFOLK VA (USA)" userId="S::thanh-long.d.vo.civ@us.navy.mil::4c8b7eda-34ca-418b-b74c-d6501d3f0ac3" providerId="AD" clId="Web-{54F45909-7A24-4025-BF08-D8B33D5F1499}" dt="2023-03-23T14:00:46.046" v="228" actId="1076"/>
        <pc:sldMkLst>
          <pc:docMk/>
          <pc:sldMk cId="3191503985" sldId="292"/>
        </pc:sldMkLst>
        <pc:spChg chg="mod">
          <ac:chgData name="Vo, Thanh-Long D CIV USN COMSC NORFOLK VA (USA)" userId="S::thanh-long.d.vo.civ@us.navy.mil::4c8b7eda-34ca-418b-b74c-d6501d3f0ac3" providerId="AD" clId="Web-{54F45909-7A24-4025-BF08-D8B33D5F1499}" dt="2023-03-23T14:00:38.999" v="227" actId="20577"/>
          <ac:spMkLst>
            <pc:docMk/>
            <pc:sldMk cId="3191503985" sldId="292"/>
            <ac:spMk id="2" creationId="{6553B5E2-7A9D-2FC2-94C0-084E07184015}"/>
          </ac:spMkLst>
        </pc:spChg>
        <pc:picChg chg="mod">
          <ac:chgData name="Vo, Thanh-Long D CIV USN COMSC NORFOLK VA (USA)" userId="S::thanh-long.d.vo.civ@us.navy.mil::4c8b7eda-34ca-418b-b74c-d6501d3f0ac3" providerId="AD" clId="Web-{54F45909-7A24-4025-BF08-D8B33D5F1499}" dt="2023-03-23T14:00:46.046" v="228" actId="1076"/>
          <ac:picMkLst>
            <pc:docMk/>
            <pc:sldMk cId="3191503985" sldId="292"/>
            <ac:picMk id="7" creationId="{5EFE6316-6ED2-D06D-81C6-8502BF04B009}"/>
          </ac:picMkLst>
        </pc:picChg>
      </pc:sldChg>
    </pc:docChg>
  </pc:docChgLst>
  <pc:docChgLst>
    <pc:chgData name="Wojeck, Steffen James CIV USN COMSC NORFOLK VA (USA)" userId="S::steffen.j.wojeck.civ@us.navy.mil::c0e08b15-ce11-48a8-a0b9-6da419ca5f32" providerId="AD" clId="Web-{5B8E1746-A6F0-4209-B1CE-E7A109A9FA0F}"/>
    <pc:docChg chg="modSld">
      <pc:chgData name="Wojeck, Steffen James CIV USN COMSC NORFOLK VA (USA)" userId="S::steffen.j.wojeck.civ@us.navy.mil::c0e08b15-ce11-48a8-a0b9-6da419ca5f32" providerId="AD" clId="Web-{5B8E1746-A6F0-4209-B1CE-E7A109A9FA0F}" dt="2023-03-22T17:12:57.512" v="42" actId="1076"/>
      <pc:docMkLst>
        <pc:docMk/>
      </pc:docMkLst>
      <pc:sldChg chg="addSp delSp modSp">
        <pc:chgData name="Wojeck, Steffen James CIV USN COMSC NORFOLK VA (USA)" userId="S::steffen.j.wojeck.civ@us.navy.mil::c0e08b15-ce11-48a8-a0b9-6da419ca5f32" providerId="AD" clId="Web-{5B8E1746-A6F0-4209-B1CE-E7A109A9FA0F}" dt="2023-03-22T17:11:59.572" v="26" actId="1076"/>
        <pc:sldMkLst>
          <pc:docMk/>
          <pc:sldMk cId="2662887098" sldId="289"/>
        </pc:sldMkLst>
        <pc:spChg chg="del">
          <ac:chgData name="Wojeck, Steffen James CIV USN COMSC NORFOLK VA (USA)" userId="S::steffen.j.wojeck.civ@us.navy.mil::c0e08b15-ce11-48a8-a0b9-6da419ca5f32" providerId="AD" clId="Web-{5B8E1746-A6F0-4209-B1CE-E7A109A9FA0F}" dt="2023-03-22T17:08:50.518" v="0"/>
          <ac:spMkLst>
            <pc:docMk/>
            <pc:sldMk cId="2662887098" sldId="289"/>
            <ac:spMk id="5" creationId="{00000000-0000-0000-0000-000000000000}"/>
          </ac:spMkLst>
        </pc:spChg>
        <pc:spChg chg="del">
          <ac:chgData name="Wojeck, Steffen James CIV USN COMSC NORFOLK VA (USA)" userId="S::steffen.j.wojeck.civ@us.navy.mil::c0e08b15-ce11-48a8-a0b9-6da419ca5f32" providerId="AD" clId="Web-{5B8E1746-A6F0-4209-B1CE-E7A109A9FA0F}" dt="2023-03-22T17:09:16.034" v="2"/>
          <ac:spMkLst>
            <pc:docMk/>
            <pc:sldMk cId="2662887098" sldId="289"/>
            <ac:spMk id="6" creationId="{00000000-0000-0000-0000-000000000000}"/>
          </ac:spMkLst>
        </pc:spChg>
        <pc:spChg chg="add del mod">
          <ac:chgData name="Wojeck, Steffen James CIV USN COMSC NORFOLK VA (USA)" userId="S::steffen.j.wojeck.civ@us.navy.mil::c0e08b15-ce11-48a8-a0b9-6da419ca5f32" providerId="AD" clId="Web-{5B8E1746-A6F0-4209-B1CE-E7A109A9FA0F}" dt="2023-03-22T17:09:36.238" v="6"/>
          <ac:spMkLst>
            <pc:docMk/>
            <pc:sldMk cId="2662887098" sldId="289"/>
            <ac:spMk id="8" creationId="{72630178-CE2E-26DE-C266-AAB2D679D257}"/>
          </ac:spMkLst>
        </pc:spChg>
        <pc:spChg chg="add del mod">
          <ac:chgData name="Wojeck, Steffen James CIV USN COMSC NORFOLK VA (USA)" userId="S::steffen.j.wojeck.civ@us.navy.mil::c0e08b15-ce11-48a8-a0b9-6da419ca5f32" providerId="AD" clId="Web-{5B8E1746-A6F0-4209-B1CE-E7A109A9FA0F}" dt="2023-03-22T17:11:40.462" v="24"/>
          <ac:spMkLst>
            <pc:docMk/>
            <pc:sldMk cId="2662887098" sldId="289"/>
            <ac:spMk id="11" creationId="{98709688-3209-F0B3-E29A-0DD246E020C4}"/>
          </ac:spMkLst>
        </pc:spChg>
        <pc:spChg chg="add del mod">
          <ac:chgData name="Wojeck, Steffen James CIV USN COMSC NORFOLK VA (USA)" userId="S::steffen.j.wojeck.civ@us.navy.mil::c0e08b15-ce11-48a8-a0b9-6da419ca5f32" providerId="AD" clId="Web-{5B8E1746-A6F0-4209-B1CE-E7A109A9FA0F}" dt="2023-03-22T17:11:18.461" v="17"/>
          <ac:spMkLst>
            <pc:docMk/>
            <pc:sldMk cId="2662887098" sldId="289"/>
            <ac:spMk id="15" creationId="{95BD60FA-DD08-D6AF-2CDB-CBB2B6DDC8C2}"/>
          </ac:spMkLst>
        </pc:spChg>
        <pc:spChg chg="add del mod">
          <ac:chgData name="Wojeck, Steffen James CIV USN COMSC NORFOLK VA (USA)" userId="S::steffen.j.wojeck.civ@us.navy.mil::c0e08b15-ce11-48a8-a0b9-6da419ca5f32" providerId="AD" clId="Web-{5B8E1746-A6F0-4209-B1CE-E7A109A9FA0F}" dt="2023-03-22T17:11:17.289" v="16"/>
          <ac:spMkLst>
            <pc:docMk/>
            <pc:sldMk cId="2662887098" sldId="289"/>
            <ac:spMk id="17" creationId="{05CE8AC7-046D-11AA-E019-244CA7D0576A}"/>
          </ac:spMkLst>
        </pc:spChg>
        <pc:graphicFrameChg chg="add del mod ord modGraphic">
          <ac:chgData name="Wojeck, Steffen James CIV USN COMSC NORFOLK VA (USA)" userId="S::steffen.j.wojeck.civ@us.navy.mil::c0e08b15-ce11-48a8-a0b9-6da419ca5f32" providerId="AD" clId="Web-{5B8E1746-A6F0-4209-B1CE-E7A109A9FA0F}" dt="2023-03-22T17:11:15.055" v="14"/>
          <ac:graphicFrameMkLst>
            <pc:docMk/>
            <pc:sldMk cId="2662887098" sldId="289"/>
            <ac:graphicFrameMk id="19" creationId="{18824E4F-A64F-56E3-FAF2-84430A5788FC}"/>
          </ac:graphicFrameMkLst>
        </pc:graphicFrameChg>
        <pc:picChg chg="add del mod ord">
          <ac:chgData name="Wojeck, Steffen James CIV USN COMSC NORFOLK VA (USA)" userId="S::steffen.j.wojeck.civ@us.navy.mil::c0e08b15-ce11-48a8-a0b9-6da419ca5f32" providerId="AD" clId="Web-{5B8E1746-A6F0-4209-B1CE-E7A109A9FA0F}" dt="2023-03-22T17:08:55.049" v="1"/>
          <ac:picMkLst>
            <pc:docMk/>
            <pc:sldMk cId="2662887098" sldId="289"/>
            <ac:picMk id="3" creationId="{A373797E-4FEE-80EF-42D6-B37D01D39BDD}"/>
          </ac:picMkLst>
        </pc:picChg>
        <pc:picChg chg="add del mod ord">
          <ac:chgData name="Wojeck, Steffen James CIV USN COMSC NORFOLK VA (USA)" userId="S::steffen.j.wojeck.civ@us.navy.mil::c0e08b15-ce11-48a8-a0b9-6da419ca5f32" providerId="AD" clId="Web-{5B8E1746-A6F0-4209-B1CE-E7A109A9FA0F}" dt="2023-03-22T17:09:31.566" v="5"/>
          <ac:picMkLst>
            <pc:docMk/>
            <pc:sldMk cId="2662887098" sldId="289"/>
            <ac:picMk id="9" creationId="{93970437-9AE2-E5E3-6BA3-424870E346BC}"/>
          </ac:picMkLst>
        </pc:picChg>
        <pc:picChg chg="add del mod ord">
          <ac:chgData name="Wojeck, Steffen James CIV USN COMSC NORFOLK VA (USA)" userId="S::steffen.j.wojeck.civ@us.navy.mil::c0e08b15-ce11-48a8-a0b9-6da419ca5f32" providerId="AD" clId="Web-{5B8E1746-A6F0-4209-B1CE-E7A109A9FA0F}" dt="2023-03-22T17:11:33.118" v="23" actId="1076"/>
          <ac:picMkLst>
            <pc:docMk/>
            <pc:sldMk cId="2662887098" sldId="289"/>
            <ac:picMk id="12" creationId="{0EE66D55-D00A-868F-9731-5BA1DE4C7128}"/>
          </ac:picMkLst>
        </pc:picChg>
        <pc:picChg chg="add del mod ord">
          <ac:chgData name="Wojeck, Steffen James CIV USN COMSC NORFOLK VA (USA)" userId="S::steffen.j.wojeck.civ@us.navy.mil::c0e08b15-ce11-48a8-a0b9-6da419ca5f32" providerId="AD" clId="Web-{5B8E1746-A6F0-4209-B1CE-E7A109A9FA0F}" dt="2023-03-22T17:11:20.555" v="18"/>
          <ac:picMkLst>
            <pc:docMk/>
            <pc:sldMk cId="2662887098" sldId="289"/>
            <ac:picMk id="13" creationId="{545BC182-D2AB-EE8F-E16B-702FBF02F4C5}"/>
          </ac:picMkLst>
        </pc:picChg>
        <pc:picChg chg="add del mod ord">
          <ac:chgData name="Wojeck, Steffen James CIV USN COMSC NORFOLK VA (USA)" userId="S::steffen.j.wojeck.civ@us.navy.mil::c0e08b15-ce11-48a8-a0b9-6da419ca5f32" providerId="AD" clId="Web-{5B8E1746-A6F0-4209-B1CE-E7A109A9FA0F}" dt="2023-03-22T17:10:17.177" v="11"/>
          <ac:picMkLst>
            <pc:docMk/>
            <pc:sldMk cId="2662887098" sldId="289"/>
            <ac:picMk id="18" creationId="{625ED7F5-517A-F694-C955-12DF2A322F66}"/>
          </ac:picMkLst>
        </pc:picChg>
        <pc:picChg chg="add mod ord">
          <ac:chgData name="Wojeck, Steffen James CIV USN COMSC NORFOLK VA (USA)" userId="S::steffen.j.wojeck.civ@us.navy.mil::c0e08b15-ce11-48a8-a0b9-6da419ca5f32" providerId="AD" clId="Web-{5B8E1746-A6F0-4209-B1CE-E7A109A9FA0F}" dt="2023-03-22T17:11:40.462" v="24"/>
          <ac:picMkLst>
            <pc:docMk/>
            <pc:sldMk cId="2662887098" sldId="289"/>
            <ac:picMk id="26" creationId="{D2B35D89-FCF4-916C-BF8B-8F7DCA0B74C5}"/>
          </ac:picMkLst>
        </pc:picChg>
        <pc:picChg chg="add mod">
          <ac:chgData name="Wojeck, Steffen James CIV USN COMSC NORFOLK VA (USA)" userId="S::steffen.j.wojeck.civ@us.navy.mil::c0e08b15-ce11-48a8-a0b9-6da419ca5f32" providerId="AD" clId="Web-{5B8E1746-A6F0-4209-B1CE-E7A109A9FA0F}" dt="2023-03-22T17:11:59.572" v="26" actId="1076"/>
          <ac:picMkLst>
            <pc:docMk/>
            <pc:sldMk cId="2662887098" sldId="289"/>
            <ac:picMk id="27" creationId="{90CC47A8-4430-FB00-1ED2-57ADCB6C1F5B}"/>
          </ac:picMkLst>
        </pc:picChg>
      </pc:sldChg>
      <pc:sldChg chg="addSp delSp modSp">
        <pc:chgData name="Wojeck, Steffen James CIV USN COMSC NORFOLK VA (USA)" userId="S::steffen.j.wojeck.civ@us.navy.mil::c0e08b15-ce11-48a8-a0b9-6da419ca5f32" providerId="AD" clId="Web-{5B8E1746-A6F0-4209-B1CE-E7A109A9FA0F}" dt="2023-03-22T17:12:57.512" v="42" actId="1076"/>
        <pc:sldMkLst>
          <pc:docMk/>
          <pc:sldMk cId="185851968" sldId="290"/>
        </pc:sldMkLst>
        <pc:spChg chg="del">
          <ac:chgData name="Wojeck, Steffen James CIV USN COMSC NORFOLK VA (USA)" userId="S::steffen.j.wojeck.civ@us.navy.mil::c0e08b15-ce11-48a8-a0b9-6da419ca5f32" providerId="AD" clId="Web-{5B8E1746-A6F0-4209-B1CE-E7A109A9FA0F}" dt="2023-03-22T17:12:10.885" v="27"/>
          <ac:spMkLst>
            <pc:docMk/>
            <pc:sldMk cId="185851968" sldId="290"/>
            <ac:spMk id="3" creationId="{E0A1CE95-4CEC-494E-45AC-44A2EF1B823D}"/>
          </ac:spMkLst>
        </pc:spChg>
        <pc:spChg chg="del">
          <ac:chgData name="Wojeck, Steffen James CIV USN COMSC NORFOLK VA (USA)" userId="S::steffen.j.wojeck.civ@us.navy.mil::c0e08b15-ce11-48a8-a0b9-6da419ca5f32" providerId="AD" clId="Web-{5B8E1746-A6F0-4209-B1CE-E7A109A9FA0F}" dt="2023-03-22T17:12:20.557" v="30"/>
          <ac:spMkLst>
            <pc:docMk/>
            <pc:sldMk cId="185851968" sldId="290"/>
            <ac:spMk id="5" creationId="{14DF03CC-3E0A-23C2-B12B-EBBDFFD6AFF6}"/>
          </ac:spMkLst>
        </pc:spChg>
        <pc:spChg chg="del">
          <ac:chgData name="Wojeck, Steffen James CIV USN COMSC NORFOLK VA (USA)" userId="S::steffen.j.wojeck.civ@us.navy.mil::c0e08b15-ce11-48a8-a0b9-6da419ca5f32" providerId="AD" clId="Web-{5B8E1746-A6F0-4209-B1CE-E7A109A9FA0F}" dt="2023-03-22T17:12:32.229" v="33"/>
          <ac:spMkLst>
            <pc:docMk/>
            <pc:sldMk cId="185851968" sldId="290"/>
            <ac:spMk id="6" creationId="{7ABB6526-D284-2469-ABAE-885BDED42AE9}"/>
          </ac:spMkLst>
        </pc:spChg>
        <pc:picChg chg="add mod ord">
          <ac:chgData name="Wojeck, Steffen James CIV USN COMSC NORFOLK VA (USA)" userId="S::steffen.j.wojeck.civ@us.navy.mil::c0e08b15-ce11-48a8-a0b9-6da419ca5f32" providerId="AD" clId="Web-{5B8E1746-A6F0-4209-B1CE-E7A109A9FA0F}" dt="2023-03-22T17:12:39.214" v="36" actId="1076"/>
          <ac:picMkLst>
            <pc:docMk/>
            <pc:sldMk cId="185851968" sldId="290"/>
            <ac:picMk id="7" creationId="{B8A45EDF-D383-8827-07C9-9669FCCE4B7A}"/>
          </ac:picMkLst>
        </pc:picChg>
        <pc:picChg chg="add mod ord">
          <ac:chgData name="Wojeck, Steffen James CIV USN COMSC NORFOLK VA (USA)" userId="S::steffen.j.wojeck.civ@us.navy.mil::c0e08b15-ce11-48a8-a0b9-6da419ca5f32" providerId="AD" clId="Web-{5B8E1746-A6F0-4209-B1CE-E7A109A9FA0F}" dt="2023-03-22T17:12:40.683" v="37" actId="1076"/>
          <ac:picMkLst>
            <pc:docMk/>
            <pc:sldMk cId="185851968" sldId="290"/>
            <ac:picMk id="8" creationId="{52582CAA-FBB4-2DF2-2B67-EDE047B4FDED}"/>
          </ac:picMkLst>
        </pc:picChg>
        <pc:picChg chg="add mod ord">
          <ac:chgData name="Wojeck, Steffen James CIV USN COMSC NORFOLK VA (USA)" userId="S::steffen.j.wojeck.civ@us.navy.mil::c0e08b15-ce11-48a8-a0b9-6da419ca5f32" providerId="AD" clId="Web-{5B8E1746-A6F0-4209-B1CE-E7A109A9FA0F}" dt="2023-03-22T17:12:57.512" v="42" actId="1076"/>
          <ac:picMkLst>
            <pc:docMk/>
            <pc:sldMk cId="185851968" sldId="290"/>
            <ac:picMk id="9" creationId="{3B4BF8B7-A9C1-882F-F4FA-D8CEF5C644E5}"/>
          </ac:picMkLst>
        </pc:picChg>
        <pc:picChg chg="add mod">
          <ac:chgData name="Wojeck, Steffen James CIV USN COMSC NORFOLK VA (USA)" userId="S::steffen.j.wojeck.civ@us.navy.mil::c0e08b15-ce11-48a8-a0b9-6da419ca5f32" providerId="AD" clId="Web-{5B8E1746-A6F0-4209-B1CE-E7A109A9FA0F}" dt="2023-03-22T17:12:48.152" v="39" actId="1076"/>
          <ac:picMkLst>
            <pc:docMk/>
            <pc:sldMk cId="185851968" sldId="290"/>
            <ac:picMk id="10" creationId="{A90E5B9F-8465-59F7-75E6-31217967487D}"/>
          </ac:picMkLst>
        </pc:picChg>
        <pc:picChg chg="add mod">
          <ac:chgData name="Wojeck, Steffen James CIV USN COMSC NORFOLK VA (USA)" userId="S::steffen.j.wojeck.civ@us.navy.mil::c0e08b15-ce11-48a8-a0b9-6da419ca5f32" providerId="AD" clId="Web-{5B8E1746-A6F0-4209-B1CE-E7A109A9FA0F}" dt="2023-03-22T17:12:55.794" v="41" actId="1076"/>
          <ac:picMkLst>
            <pc:docMk/>
            <pc:sldMk cId="185851968" sldId="290"/>
            <ac:picMk id="11" creationId="{01E6945D-1801-FB4F-2783-000FBF209F02}"/>
          </ac:picMkLst>
        </pc:picChg>
      </pc:sldChg>
    </pc:docChg>
  </pc:docChgLst>
  <pc:docChgLst>
    <pc:chgData name="Nguyen, Trucmy T CIV USN COMSC NORFOLK VA (USA)" userId="S::trucmy.t.nguyen.civ@us.navy.mil::68c06a9a-3469-453d-9cee-f44780289a20" providerId="AD" clId="Web-{5E5460E4-20AF-4781-BD21-63FF405DBBA2}"/>
    <pc:docChg chg="modSld">
      <pc:chgData name="Nguyen, Trucmy T CIV USN COMSC NORFOLK VA (USA)" userId="S::trucmy.t.nguyen.civ@us.navy.mil::68c06a9a-3469-453d-9cee-f44780289a20" providerId="AD" clId="Web-{5E5460E4-20AF-4781-BD21-63FF405DBBA2}" dt="2023-03-22T17:13:35.590" v="0" actId="14100"/>
      <pc:docMkLst>
        <pc:docMk/>
      </pc:docMkLst>
      <pc:sldChg chg="modSp">
        <pc:chgData name="Nguyen, Trucmy T CIV USN COMSC NORFOLK VA (USA)" userId="S::trucmy.t.nguyen.civ@us.navy.mil::68c06a9a-3469-453d-9cee-f44780289a20" providerId="AD" clId="Web-{5E5460E4-20AF-4781-BD21-63FF405DBBA2}" dt="2023-03-22T17:13:35.590" v="0" actId="14100"/>
        <pc:sldMkLst>
          <pc:docMk/>
          <pc:sldMk cId="2662887098" sldId="289"/>
        </pc:sldMkLst>
        <pc:picChg chg="mod">
          <ac:chgData name="Nguyen, Trucmy T CIV USN COMSC NORFOLK VA (USA)" userId="S::trucmy.t.nguyen.civ@us.navy.mil::68c06a9a-3469-453d-9cee-f44780289a20" providerId="AD" clId="Web-{5E5460E4-20AF-4781-BD21-63FF405DBBA2}" dt="2023-03-22T17:13:35.590" v="0" actId="14100"/>
          <ac:picMkLst>
            <pc:docMk/>
            <pc:sldMk cId="2662887098" sldId="289"/>
            <ac:picMk id="12" creationId="{0EE66D55-D00A-868F-9731-5BA1DE4C7128}"/>
          </ac:picMkLst>
        </pc:picChg>
      </pc:sldChg>
    </pc:docChg>
  </pc:docChgLst>
  <pc:docChgLst>
    <pc:chgData name="Becht, Jennifer M CIV USN COMSC NORFOLK VA (USA)" userId="S::jennifer.m.becht.civ@us.navy.mil::ed1e1550-ce43-46be-bcfd-5bbd48aa559b" providerId="AD" clId="Web-{12E35993-6138-403F-93D4-9DE38883830F}"/>
    <pc:docChg chg="modSld">
      <pc:chgData name="Becht, Jennifer M CIV USN COMSC NORFOLK VA (USA)" userId="S::jennifer.m.becht.civ@us.navy.mil::ed1e1550-ce43-46be-bcfd-5bbd48aa559b" providerId="AD" clId="Web-{12E35993-6138-403F-93D4-9DE38883830F}" dt="2023-03-22T17:15:02.609" v="127" actId="20577"/>
      <pc:docMkLst>
        <pc:docMk/>
      </pc:docMkLst>
      <pc:sldChg chg="addSp delSp modSp">
        <pc:chgData name="Becht, Jennifer M CIV USN COMSC NORFOLK VA (USA)" userId="S::jennifer.m.becht.civ@us.navy.mil::ed1e1550-ce43-46be-bcfd-5bbd48aa559b" providerId="AD" clId="Web-{12E35993-6138-403F-93D4-9DE38883830F}" dt="2023-03-22T17:15:02.609" v="127" actId="20577"/>
        <pc:sldMkLst>
          <pc:docMk/>
          <pc:sldMk cId="2917357812" sldId="301"/>
        </pc:sldMkLst>
        <pc:spChg chg="mod">
          <ac:chgData name="Becht, Jennifer M CIV USN COMSC NORFOLK VA (USA)" userId="S::jennifer.m.becht.civ@us.navy.mil::ed1e1550-ce43-46be-bcfd-5bbd48aa559b" providerId="AD" clId="Web-{12E35993-6138-403F-93D4-9DE38883830F}" dt="2023-03-22T17:14:56.562" v="126" actId="20577"/>
          <ac:spMkLst>
            <pc:docMk/>
            <pc:sldMk cId="2917357812" sldId="301"/>
            <ac:spMk id="2" creationId="{0BCA4F0E-E10B-1D27-77DC-D384880E3A48}"/>
          </ac:spMkLst>
        </pc:spChg>
        <pc:spChg chg="del">
          <ac:chgData name="Becht, Jennifer M CIV USN COMSC NORFOLK VA (USA)" userId="S::jennifer.m.becht.civ@us.navy.mil::ed1e1550-ce43-46be-bcfd-5bbd48aa559b" providerId="AD" clId="Web-{12E35993-6138-403F-93D4-9DE38883830F}" dt="2023-03-22T17:09:43.415" v="44"/>
          <ac:spMkLst>
            <pc:docMk/>
            <pc:sldMk cId="2917357812" sldId="301"/>
            <ac:spMk id="3" creationId="{1CE9A933-E2E4-30E2-AEBE-CFB061D18ED4}"/>
          </ac:spMkLst>
        </pc:spChg>
        <pc:spChg chg="mod">
          <ac:chgData name="Becht, Jennifer M CIV USN COMSC NORFOLK VA (USA)" userId="S::jennifer.m.becht.civ@us.navy.mil::ed1e1550-ce43-46be-bcfd-5bbd48aa559b" providerId="AD" clId="Web-{12E35993-6138-403F-93D4-9DE38883830F}" dt="2023-03-22T17:15:02.609" v="127" actId="20577"/>
          <ac:spMkLst>
            <pc:docMk/>
            <pc:sldMk cId="2917357812" sldId="301"/>
            <ac:spMk id="4" creationId="{16F9830D-7509-787C-B656-D5D5BD192638}"/>
          </ac:spMkLst>
        </pc:spChg>
        <pc:spChg chg="del">
          <ac:chgData name="Becht, Jennifer M CIV USN COMSC NORFOLK VA (USA)" userId="S::jennifer.m.becht.civ@us.navy.mil::ed1e1550-ce43-46be-bcfd-5bbd48aa559b" providerId="AD" clId="Web-{12E35993-6138-403F-93D4-9DE38883830F}" dt="2023-03-22T17:09:07.821" v="43"/>
          <ac:spMkLst>
            <pc:docMk/>
            <pc:sldMk cId="2917357812" sldId="301"/>
            <ac:spMk id="5" creationId="{2E477089-B735-F7D3-EC3D-C8C04C955881}"/>
          </ac:spMkLst>
        </pc:spChg>
        <pc:picChg chg="add mod ord">
          <ac:chgData name="Becht, Jennifer M CIV USN COMSC NORFOLK VA (USA)" userId="S::jennifer.m.becht.civ@us.navy.mil::ed1e1550-ce43-46be-bcfd-5bbd48aa559b" providerId="AD" clId="Web-{12E35993-6138-403F-93D4-9DE38883830F}" dt="2023-03-22T17:12:44.356" v="83" actId="1076"/>
          <ac:picMkLst>
            <pc:docMk/>
            <pc:sldMk cId="2917357812" sldId="301"/>
            <ac:picMk id="7" creationId="{6BE10756-0D83-7146-83E9-0240ECF2649B}"/>
          </ac:picMkLst>
        </pc:picChg>
      </pc:sldChg>
    </pc:docChg>
  </pc:docChgLst>
  <pc:docChgLst>
    <pc:chgData name="Nguyen, Trucmy T CIV USN COMSC NORFOLK VA (USA)" userId="S::trucmy.t.nguyen.civ@us.navy.mil::68c06a9a-3469-453d-9cee-f44780289a20" providerId="AD" clId="Web-{969E1407-3F34-4104-97B7-5C0B98EB0F74}"/>
    <pc:docChg chg="modSld">
      <pc:chgData name="Nguyen, Trucmy T CIV USN COMSC NORFOLK VA (USA)" userId="S::trucmy.t.nguyen.civ@us.navy.mil::68c06a9a-3469-453d-9cee-f44780289a20" providerId="AD" clId="Web-{969E1407-3F34-4104-97B7-5C0B98EB0F74}" dt="2023-03-23T18:11:32.686" v="146" actId="14100"/>
      <pc:docMkLst>
        <pc:docMk/>
      </pc:docMkLst>
      <pc:sldChg chg="addSp delSp modSp">
        <pc:chgData name="Nguyen, Trucmy T CIV USN COMSC NORFOLK VA (USA)" userId="S::trucmy.t.nguyen.civ@us.navy.mil::68c06a9a-3469-453d-9cee-f44780289a20" providerId="AD" clId="Web-{969E1407-3F34-4104-97B7-5C0B98EB0F74}" dt="2023-03-23T18:11:32.686" v="146" actId="14100"/>
        <pc:sldMkLst>
          <pc:docMk/>
          <pc:sldMk cId="3191503985" sldId="292"/>
        </pc:sldMkLst>
        <pc:spChg chg="mod">
          <ac:chgData name="Nguyen, Trucmy T CIV USN COMSC NORFOLK VA (USA)" userId="S::trucmy.t.nguyen.civ@us.navy.mil::68c06a9a-3469-453d-9cee-f44780289a20" providerId="AD" clId="Web-{969E1407-3F34-4104-97B7-5C0B98EB0F74}" dt="2023-03-23T18:04:56.694" v="3" actId="20577"/>
          <ac:spMkLst>
            <pc:docMk/>
            <pc:sldMk cId="3191503985" sldId="292"/>
            <ac:spMk id="2" creationId="{6553B5E2-7A9D-2FC2-94C0-084E07184015}"/>
          </ac:spMkLst>
        </pc:spChg>
        <pc:spChg chg="add del mod">
          <ac:chgData name="Nguyen, Trucmy T CIV USN COMSC NORFOLK VA (USA)" userId="S::trucmy.t.nguyen.civ@us.navy.mil::68c06a9a-3469-453d-9cee-f44780289a20" providerId="AD" clId="Web-{969E1407-3F34-4104-97B7-5C0B98EB0F74}" dt="2023-03-23T18:05:01.100" v="4"/>
          <ac:spMkLst>
            <pc:docMk/>
            <pc:sldMk cId="3191503985" sldId="292"/>
            <ac:spMk id="10" creationId="{D96A49F8-CE43-0999-77D6-E18C1A1F4CD6}"/>
          </ac:spMkLst>
        </pc:spChg>
        <pc:spChg chg="add del mod">
          <ac:chgData name="Nguyen, Trucmy T CIV USN COMSC NORFOLK VA (USA)" userId="S::trucmy.t.nguyen.civ@us.navy.mil::68c06a9a-3469-453d-9cee-f44780289a20" providerId="AD" clId="Web-{969E1407-3F34-4104-97B7-5C0B98EB0F74}" dt="2023-03-23T18:07:23.853" v="87"/>
          <ac:spMkLst>
            <pc:docMk/>
            <pc:sldMk cId="3191503985" sldId="292"/>
            <ac:spMk id="14" creationId="{8639B3BE-E2EB-2861-CAC9-9B309C7052C7}"/>
          </ac:spMkLst>
        </pc:spChg>
        <pc:spChg chg="add del mod">
          <ac:chgData name="Nguyen, Trucmy T CIV USN COMSC NORFOLK VA (USA)" userId="S::trucmy.t.nguyen.civ@us.navy.mil::68c06a9a-3469-453d-9cee-f44780289a20" providerId="AD" clId="Web-{969E1407-3F34-4104-97B7-5C0B98EB0F74}" dt="2023-03-23T18:10:46.138" v="137"/>
          <ac:spMkLst>
            <pc:docMk/>
            <pc:sldMk cId="3191503985" sldId="292"/>
            <ac:spMk id="18" creationId="{B4EB717D-54BE-8825-82C2-1B230A8D0A0C}"/>
          </ac:spMkLst>
        </pc:spChg>
        <pc:graphicFrameChg chg="del">
          <ac:chgData name="Nguyen, Trucmy T CIV USN COMSC NORFOLK VA (USA)" userId="S::trucmy.t.nguyen.civ@us.navy.mil::68c06a9a-3469-453d-9cee-f44780289a20" providerId="AD" clId="Web-{969E1407-3F34-4104-97B7-5C0B98EB0F74}" dt="2023-03-23T17:57:51.904" v="0"/>
          <ac:graphicFrameMkLst>
            <pc:docMk/>
            <pc:sldMk cId="3191503985" sldId="292"/>
            <ac:graphicFrameMk id="8" creationId="{91F083DC-2709-B564-B2B2-E7FB65442887}"/>
          </ac:graphicFrameMkLst>
        </pc:graphicFrameChg>
        <pc:graphicFrameChg chg="add del mod ord modGraphic">
          <ac:chgData name="Nguyen, Trucmy T CIV USN COMSC NORFOLK VA (USA)" userId="S::trucmy.t.nguyen.civ@us.navy.mil::68c06a9a-3469-453d-9cee-f44780289a20" providerId="AD" clId="Web-{969E1407-3F34-4104-97B7-5C0B98EB0F74}" dt="2023-03-23T18:07:15.337" v="86"/>
          <ac:graphicFrameMkLst>
            <pc:docMk/>
            <pc:sldMk cId="3191503985" sldId="292"/>
            <ac:graphicFrameMk id="12" creationId="{EE72A4DB-F133-D301-D4F1-81D75546DD2E}"/>
          </ac:graphicFrameMkLst>
        </pc:graphicFrameChg>
        <pc:graphicFrameChg chg="add del mod ord modGraphic">
          <ac:chgData name="Nguyen, Trucmy T CIV USN COMSC NORFOLK VA (USA)" userId="S::trucmy.t.nguyen.civ@us.navy.mil::68c06a9a-3469-453d-9cee-f44780289a20" providerId="AD" clId="Web-{969E1407-3F34-4104-97B7-5C0B98EB0F74}" dt="2023-03-23T18:10:44.748" v="136"/>
          <ac:graphicFrameMkLst>
            <pc:docMk/>
            <pc:sldMk cId="3191503985" sldId="292"/>
            <ac:graphicFrameMk id="16" creationId="{25EBA792-C5D6-194D-06A8-FF624EBBC979}"/>
          </ac:graphicFrameMkLst>
        </pc:graphicFrameChg>
        <pc:picChg chg="add mod ord">
          <ac:chgData name="Nguyen, Trucmy T CIV USN COMSC NORFOLK VA (USA)" userId="S::trucmy.t.nguyen.civ@us.navy.mil::68c06a9a-3469-453d-9cee-f44780289a20" providerId="AD" clId="Web-{969E1407-3F34-4104-97B7-5C0B98EB0F74}" dt="2023-03-23T18:11:32.686" v="146" actId="14100"/>
          <ac:picMkLst>
            <pc:docMk/>
            <pc:sldMk cId="3191503985" sldId="292"/>
            <ac:picMk id="19" creationId="{3CE23E5C-1A52-7B8D-14C2-93F80EC34680}"/>
          </ac:picMkLst>
        </pc:picChg>
      </pc:sldChg>
    </pc:docChg>
  </pc:docChgLst>
  <pc:docChgLst>
    <pc:chgData name="Becht, Jennifer M CIV USN COMSC NORFOLK VA (USA)" userId="S::jennifer.m.becht.civ@us.navy.mil::ed1e1550-ce43-46be-bcfd-5bbd48aa559b" providerId="AD" clId="Web-{471C4E0C-E53E-4366-B7DA-87F8D782DD4B}"/>
    <pc:docChg chg="addSld modSld sldOrd">
      <pc:chgData name="Becht, Jennifer M CIV USN COMSC NORFOLK VA (USA)" userId="S::jennifer.m.becht.civ@us.navy.mil::ed1e1550-ce43-46be-bcfd-5bbd48aa559b" providerId="AD" clId="Web-{471C4E0C-E53E-4366-B7DA-87F8D782DD4B}" dt="2023-03-21T16:41:21.224" v="61" actId="1076"/>
      <pc:docMkLst>
        <pc:docMk/>
      </pc:docMkLst>
      <pc:sldChg chg="addSp delSp modSp new">
        <pc:chgData name="Becht, Jennifer M CIV USN COMSC NORFOLK VA (USA)" userId="S::jennifer.m.becht.civ@us.navy.mil::ed1e1550-ce43-46be-bcfd-5bbd48aa559b" providerId="AD" clId="Web-{471C4E0C-E53E-4366-B7DA-87F8D782DD4B}" dt="2023-03-21T16:35:13.862" v="25"/>
        <pc:sldMkLst>
          <pc:docMk/>
          <pc:sldMk cId="202806260" sldId="305"/>
        </pc:sldMkLst>
        <pc:spChg chg="del">
          <ac:chgData name="Becht, Jennifer M CIV USN COMSC NORFOLK VA (USA)" userId="S::jennifer.m.becht.civ@us.navy.mil::ed1e1550-ce43-46be-bcfd-5bbd48aa559b" providerId="AD" clId="Web-{471C4E0C-E53E-4366-B7DA-87F8D782DD4B}" dt="2023-03-21T16:35:13.862" v="25"/>
          <ac:spMkLst>
            <pc:docMk/>
            <pc:sldMk cId="202806260" sldId="305"/>
            <ac:spMk id="2" creationId="{E3ADB209-10BF-34C0-19B2-83A56A23D07A}"/>
          </ac:spMkLst>
        </pc:spChg>
        <pc:spChg chg="mod">
          <ac:chgData name="Becht, Jennifer M CIV USN COMSC NORFOLK VA (USA)" userId="S::jennifer.m.becht.civ@us.navy.mil::ed1e1550-ce43-46be-bcfd-5bbd48aa559b" providerId="AD" clId="Web-{471C4E0C-E53E-4366-B7DA-87F8D782DD4B}" dt="2023-03-21T16:35:09.534" v="24" actId="20577"/>
          <ac:spMkLst>
            <pc:docMk/>
            <pc:sldMk cId="202806260" sldId="305"/>
            <ac:spMk id="4" creationId="{3EC81A0C-1FF2-8708-24D8-0400DA7BC8C4}"/>
          </ac:spMkLst>
        </pc:spChg>
        <pc:picChg chg="add mod ord">
          <ac:chgData name="Becht, Jennifer M CIV USN COMSC NORFOLK VA (USA)" userId="S::jennifer.m.becht.civ@us.navy.mil::ed1e1550-ce43-46be-bcfd-5bbd48aa559b" providerId="AD" clId="Web-{471C4E0C-E53E-4366-B7DA-87F8D782DD4B}" dt="2023-03-21T16:35:13.862" v="25"/>
          <ac:picMkLst>
            <pc:docMk/>
            <pc:sldMk cId="202806260" sldId="305"/>
            <ac:picMk id="7" creationId="{53D89595-4074-174D-FC61-13F0FF1C0731}"/>
          </ac:picMkLst>
        </pc:picChg>
      </pc:sldChg>
      <pc:sldChg chg="addSp delSp modSp new ord">
        <pc:chgData name="Becht, Jennifer M CIV USN COMSC NORFOLK VA (USA)" userId="S::jennifer.m.becht.civ@us.navy.mil::ed1e1550-ce43-46be-bcfd-5bbd48aa559b" providerId="AD" clId="Web-{471C4E0C-E53E-4366-B7DA-87F8D782DD4B}" dt="2023-03-21T16:41:21.224" v="61" actId="1076"/>
        <pc:sldMkLst>
          <pc:docMk/>
          <pc:sldMk cId="2025089491" sldId="306"/>
        </pc:sldMkLst>
        <pc:spChg chg="del">
          <ac:chgData name="Becht, Jennifer M CIV USN COMSC NORFOLK VA (USA)" userId="S::jennifer.m.becht.civ@us.navy.mil::ed1e1550-ce43-46be-bcfd-5bbd48aa559b" providerId="AD" clId="Web-{471C4E0C-E53E-4366-B7DA-87F8D782DD4B}" dt="2023-03-21T16:37:12.759" v="30"/>
          <ac:spMkLst>
            <pc:docMk/>
            <pc:sldMk cId="2025089491" sldId="306"/>
            <ac:spMk id="2" creationId="{3AE76EE2-ECA7-DDD1-C4D2-99BE637C1147}"/>
          </ac:spMkLst>
        </pc:spChg>
        <pc:spChg chg="del">
          <ac:chgData name="Becht, Jennifer M CIV USN COMSC NORFOLK VA (USA)" userId="S::jennifer.m.becht.civ@us.navy.mil::ed1e1550-ce43-46be-bcfd-5bbd48aa559b" providerId="AD" clId="Web-{471C4E0C-E53E-4366-B7DA-87F8D782DD4B}" dt="2023-03-21T16:40:35.659" v="52"/>
          <ac:spMkLst>
            <pc:docMk/>
            <pc:sldMk cId="2025089491" sldId="306"/>
            <ac:spMk id="3" creationId="{B2BCE786-FBA0-75DB-CF33-39F96E7A57DE}"/>
          </ac:spMkLst>
        </pc:spChg>
        <pc:spChg chg="mod">
          <ac:chgData name="Becht, Jennifer M CIV USN COMSC NORFOLK VA (USA)" userId="S::jennifer.m.becht.civ@us.navy.mil::ed1e1550-ce43-46be-bcfd-5bbd48aa559b" providerId="AD" clId="Web-{471C4E0C-E53E-4366-B7DA-87F8D782DD4B}" dt="2023-03-21T16:37:11.571" v="29" actId="20577"/>
          <ac:spMkLst>
            <pc:docMk/>
            <pc:sldMk cId="2025089491" sldId="306"/>
            <ac:spMk id="4" creationId="{ED559DC3-95DE-D466-9891-0EEE6872C357}"/>
          </ac:spMkLst>
        </pc:spChg>
        <pc:spChg chg="del">
          <ac:chgData name="Becht, Jennifer M CIV USN COMSC NORFOLK VA (USA)" userId="S::jennifer.m.becht.civ@us.navy.mil::ed1e1550-ce43-46be-bcfd-5bbd48aa559b" providerId="AD" clId="Web-{471C4E0C-E53E-4366-B7DA-87F8D782DD4B}" dt="2023-03-21T16:40:37.768" v="53"/>
          <ac:spMkLst>
            <pc:docMk/>
            <pc:sldMk cId="2025089491" sldId="306"/>
            <ac:spMk id="5" creationId="{D02D09E2-1355-65BA-4A4E-565D612C5C4E}"/>
          </ac:spMkLst>
        </pc:spChg>
        <pc:spChg chg="add del mod">
          <ac:chgData name="Becht, Jennifer M CIV USN COMSC NORFOLK VA (USA)" userId="S::jennifer.m.becht.civ@us.navy.mil::ed1e1550-ce43-46be-bcfd-5bbd48aa559b" providerId="AD" clId="Web-{471C4E0C-E53E-4366-B7DA-87F8D782DD4B}" dt="2023-03-21T16:37:52.339" v="37"/>
          <ac:spMkLst>
            <pc:docMk/>
            <pc:sldMk cId="2025089491" sldId="306"/>
            <ac:spMk id="8" creationId="{FC3909BA-B896-CE09-2C5E-16FEAE2978C7}"/>
          </ac:spMkLst>
        </pc:spChg>
        <pc:spChg chg="add del mod">
          <ac:chgData name="Becht, Jennifer M CIV USN COMSC NORFOLK VA (USA)" userId="S::jennifer.m.becht.civ@us.navy.mil::ed1e1550-ce43-46be-bcfd-5bbd48aa559b" providerId="AD" clId="Web-{471C4E0C-E53E-4366-B7DA-87F8D782DD4B}" dt="2023-03-21T16:38:21.153" v="42"/>
          <ac:spMkLst>
            <pc:docMk/>
            <pc:sldMk cId="2025089491" sldId="306"/>
            <ac:spMk id="9" creationId="{F30AF53E-6754-9234-8A37-C3B7BF19080C}"/>
          </ac:spMkLst>
        </pc:spChg>
        <pc:spChg chg="add del mod">
          <ac:chgData name="Becht, Jennifer M CIV USN COMSC NORFOLK VA (USA)" userId="S::jennifer.m.becht.civ@us.navy.mil::ed1e1550-ce43-46be-bcfd-5bbd48aa559b" providerId="AD" clId="Web-{471C4E0C-E53E-4366-B7DA-87F8D782DD4B}" dt="2023-03-21T16:38:54.826" v="47"/>
          <ac:spMkLst>
            <pc:docMk/>
            <pc:sldMk cId="2025089491" sldId="306"/>
            <ac:spMk id="10" creationId="{BA68FE14-198A-C0D5-1D6C-3A16AC2400FC}"/>
          </ac:spMkLst>
        </pc:spChg>
        <pc:spChg chg="add del mod">
          <ac:chgData name="Becht, Jennifer M CIV USN COMSC NORFOLK VA (USA)" userId="S::jennifer.m.becht.civ@us.navy.mil::ed1e1550-ce43-46be-bcfd-5bbd48aa559b" providerId="AD" clId="Web-{471C4E0C-E53E-4366-B7DA-87F8D782DD4B}" dt="2023-03-21T16:40:08.314" v="51"/>
          <ac:spMkLst>
            <pc:docMk/>
            <pc:sldMk cId="2025089491" sldId="306"/>
            <ac:spMk id="11" creationId="{287264A1-1841-E724-DE7C-CB49E6A67822}"/>
          </ac:spMkLst>
        </pc:spChg>
        <pc:picChg chg="add mod ord">
          <ac:chgData name="Becht, Jennifer M CIV USN COMSC NORFOLK VA (USA)" userId="S::jennifer.m.becht.civ@us.navy.mil::ed1e1550-ce43-46be-bcfd-5bbd48aa559b" providerId="AD" clId="Web-{471C4E0C-E53E-4366-B7DA-87F8D782DD4B}" dt="2023-03-21T16:41:21.224" v="61" actId="1076"/>
          <ac:picMkLst>
            <pc:docMk/>
            <pc:sldMk cId="2025089491" sldId="306"/>
            <ac:picMk id="7" creationId="{F767881D-7FE2-3112-DF0B-59025A8CFAE3}"/>
          </ac:picMkLst>
        </pc:picChg>
        <pc:picChg chg="add mod ord">
          <ac:chgData name="Becht, Jennifer M CIV USN COMSC NORFOLK VA (USA)" userId="S::jennifer.m.becht.civ@us.navy.mil::ed1e1550-ce43-46be-bcfd-5bbd48aa559b" providerId="AD" clId="Web-{471C4E0C-E53E-4366-B7DA-87F8D782DD4B}" dt="2023-03-21T16:40:35.659" v="52"/>
          <ac:picMkLst>
            <pc:docMk/>
            <pc:sldMk cId="2025089491" sldId="306"/>
            <ac:picMk id="12" creationId="{F1A34935-8447-A0BC-7CE7-E4E5BFE170ED}"/>
          </ac:picMkLst>
        </pc:picChg>
        <pc:picChg chg="add mod ord">
          <ac:chgData name="Becht, Jennifer M CIV USN COMSC NORFOLK VA (USA)" userId="S::jennifer.m.becht.civ@us.navy.mil::ed1e1550-ce43-46be-bcfd-5bbd48aa559b" providerId="AD" clId="Web-{471C4E0C-E53E-4366-B7DA-87F8D782DD4B}" dt="2023-03-21T16:41:18.802" v="60" actId="1076"/>
          <ac:picMkLst>
            <pc:docMk/>
            <pc:sldMk cId="2025089491" sldId="306"/>
            <ac:picMk id="13" creationId="{CC42DE24-724C-1003-E6BD-C5E9DF3A2DD0}"/>
          </ac:picMkLst>
        </pc:picChg>
      </pc:sldChg>
    </pc:docChg>
  </pc:docChgLst>
  <pc:docChgLst>
    <pc:chgData name="Vo, Thanh-Long D CIV USN COMSC NORFOLK VA (USA)" userId="S::thanh-long.d.vo.civ@us.navy.mil::4c8b7eda-34ca-418b-b74c-d6501d3f0ac3" providerId="AD" clId="Web-{C9A2C43B-B10A-43BA-B32A-7D94A94AF063}"/>
    <pc:docChg chg="modSld">
      <pc:chgData name="Vo, Thanh-Long D CIV USN COMSC NORFOLK VA (USA)" userId="S::thanh-long.d.vo.civ@us.navy.mil::4c8b7eda-34ca-418b-b74c-d6501d3f0ac3" providerId="AD" clId="Web-{C9A2C43B-B10A-43BA-B32A-7D94A94AF063}" dt="2023-03-23T13:41:43.018" v="31" actId="1076"/>
      <pc:docMkLst>
        <pc:docMk/>
      </pc:docMkLst>
      <pc:sldChg chg="addSp delSp modSp">
        <pc:chgData name="Vo, Thanh-Long D CIV USN COMSC NORFOLK VA (USA)" userId="S::thanh-long.d.vo.civ@us.navy.mil::4c8b7eda-34ca-418b-b74c-d6501d3f0ac3" providerId="AD" clId="Web-{C9A2C43B-B10A-43BA-B32A-7D94A94AF063}" dt="2023-03-23T13:41:43.018" v="31" actId="1076"/>
        <pc:sldMkLst>
          <pc:docMk/>
          <pc:sldMk cId="3191503985" sldId="292"/>
        </pc:sldMkLst>
        <pc:spChg chg="mod">
          <ac:chgData name="Vo, Thanh-Long D CIV USN COMSC NORFOLK VA (USA)" userId="S::thanh-long.d.vo.civ@us.navy.mil::4c8b7eda-34ca-418b-b74c-d6501d3f0ac3" providerId="AD" clId="Web-{C9A2C43B-B10A-43BA-B32A-7D94A94AF063}" dt="2023-03-23T13:41:31.377" v="29" actId="20577"/>
          <ac:spMkLst>
            <pc:docMk/>
            <pc:sldMk cId="3191503985" sldId="292"/>
            <ac:spMk id="2" creationId="{6553B5E2-7A9D-2FC2-94C0-084E07184015}"/>
          </ac:spMkLst>
        </pc:spChg>
        <pc:spChg chg="del">
          <ac:chgData name="Vo, Thanh-Long D CIV USN COMSC NORFOLK VA (USA)" userId="S::thanh-long.d.vo.civ@us.navy.mil::4c8b7eda-34ca-418b-b74c-d6501d3f0ac3" providerId="AD" clId="Web-{C9A2C43B-B10A-43BA-B32A-7D94A94AF063}" dt="2023-03-23T13:40:10.248" v="16"/>
          <ac:spMkLst>
            <pc:docMk/>
            <pc:sldMk cId="3191503985" sldId="292"/>
            <ac:spMk id="3" creationId="{83CE0DE4-BD8B-7C16-7576-8370DD8FCE1B}"/>
          </ac:spMkLst>
        </pc:spChg>
        <pc:picChg chg="add mod ord">
          <ac:chgData name="Vo, Thanh-Long D CIV USN COMSC NORFOLK VA (USA)" userId="S::thanh-long.d.vo.civ@us.navy.mil::4c8b7eda-34ca-418b-b74c-d6501d3f0ac3" providerId="AD" clId="Web-{C9A2C43B-B10A-43BA-B32A-7D94A94AF063}" dt="2023-03-23T13:41:43.018" v="31" actId="1076"/>
          <ac:picMkLst>
            <pc:docMk/>
            <pc:sldMk cId="3191503985" sldId="292"/>
            <ac:picMk id="7" creationId="{5EFE6316-6ED2-D06D-81C6-8502BF04B009}"/>
          </ac:picMkLst>
        </pc:picChg>
      </pc:sldChg>
    </pc:docChg>
  </pc:docChgLst>
  <pc:docChgLst>
    <pc:chgData name="Becht, Jennifer M CIV USN COMSC NORFOLK VA (USA)" userId="S::jennifer.m.becht.civ@us.navy.mil::ed1e1550-ce43-46be-bcfd-5bbd48aa559b" providerId="AD" clId="Web-{B7E015D8-2DE0-4872-AE56-367E6B090C41}"/>
    <pc:docChg chg="addSld modSld sldOrd">
      <pc:chgData name="Becht, Jennifer M CIV USN COMSC NORFOLK VA (USA)" userId="S::jennifer.m.becht.civ@us.navy.mil::ed1e1550-ce43-46be-bcfd-5bbd48aa559b" providerId="AD" clId="Web-{B7E015D8-2DE0-4872-AE56-367E6B090C41}" dt="2023-04-14T14:19:54.826" v="134"/>
      <pc:docMkLst>
        <pc:docMk/>
      </pc:docMkLst>
      <pc:sldChg chg="ord">
        <pc:chgData name="Becht, Jennifer M CIV USN COMSC NORFOLK VA (USA)" userId="S::jennifer.m.becht.civ@us.navy.mil::ed1e1550-ce43-46be-bcfd-5bbd48aa559b" providerId="AD" clId="Web-{B7E015D8-2DE0-4872-AE56-367E6B090C41}" dt="2023-04-14T14:11:19.534" v="129"/>
        <pc:sldMkLst>
          <pc:docMk/>
          <pc:sldMk cId="3643405411" sldId="286"/>
        </pc:sldMkLst>
      </pc:sldChg>
      <pc:sldChg chg="addCm modCm">
        <pc:chgData name="Becht, Jennifer M CIV USN COMSC NORFOLK VA (USA)" userId="S::jennifer.m.becht.civ@us.navy.mil::ed1e1550-ce43-46be-bcfd-5bbd48aa559b" providerId="AD" clId="Web-{B7E015D8-2DE0-4872-AE56-367E6B090C41}" dt="2023-04-14T14:19:54.826" v="134"/>
        <pc:sldMkLst>
          <pc:docMk/>
          <pc:sldMk cId="4088690394" sldId="293"/>
        </pc:sldMkLst>
      </pc:sldChg>
      <pc:sldChg chg="ord">
        <pc:chgData name="Becht, Jennifer M CIV USN COMSC NORFOLK VA (USA)" userId="S::jennifer.m.becht.civ@us.navy.mil::ed1e1550-ce43-46be-bcfd-5bbd48aa559b" providerId="AD" clId="Web-{B7E015D8-2DE0-4872-AE56-367E6B090C41}" dt="2023-04-14T14:11:19.534" v="132"/>
        <pc:sldMkLst>
          <pc:docMk/>
          <pc:sldMk cId="2883046271" sldId="302"/>
        </pc:sldMkLst>
      </pc:sldChg>
      <pc:sldChg chg="modSp">
        <pc:chgData name="Becht, Jennifer M CIV USN COMSC NORFOLK VA (USA)" userId="S::jennifer.m.becht.civ@us.navy.mil::ed1e1550-ce43-46be-bcfd-5bbd48aa559b" providerId="AD" clId="Web-{B7E015D8-2DE0-4872-AE56-367E6B090C41}" dt="2023-04-14T13:54:17.530" v="128" actId="20577"/>
        <pc:sldMkLst>
          <pc:docMk/>
          <pc:sldMk cId="1775290236" sldId="324"/>
        </pc:sldMkLst>
        <pc:spChg chg="mod">
          <ac:chgData name="Becht, Jennifer M CIV USN COMSC NORFOLK VA (USA)" userId="S::jennifer.m.becht.civ@us.navy.mil::ed1e1550-ce43-46be-bcfd-5bbd48aa559b" providerId="AD" clId="Web-{B7E015D8-2DE0-4872-AE56-367E6B090C41}" dt="2023-04-14T13:54:17.530" v="128" actId="20577"/>
          <ac:spMkLst>
            <pc:docMk/>
            <pc:sldMk cId="1775290236" sldId="324"/>
            <ac:spMk id="4" creationId="{93A6B44B-A9A0-FE71-2D90-D307D3D7FBA2}"/>
          </ac:spMkLst>
        </pc:spChg>
        <pc:picChg chg="mod">
          <ac:chgData name="Becht, Jennifer M CIV USN COMSC NORFOLK VA (USA)" userId="S::jennifer.m.becht.civ@us.navy.mil::ed1e1550-ce43-46be-bcfd-5bbd48aa559b" providerId="AD" clId="Web-{B7E015D8-2DE0-4872-AE56-367E6B090C41}" dt="2023-04-14T13:48:37.138" v="123" actId="1076"/>
          <ac:picMkLst>
            <pc:docMk/>
            <pc:sldMk cId="1775290236" sldId="324"/>
            <ac:picMk id="5" creationId="{F6E49308-D3F7-27D7-383D-B23F2A68D281}"/>
          </ac:picMkLst>
        </pc:picChg>
      </pc:sldChg>
      <pc:sldChg chg="ord">
        <pc:chgData name="Becht, Jennifer M CIV USN COMSC NORFOLK VA (USA)" userId="S::jennifer.m.becht.civ@us.navy.mil::ed1e1550-ce43-46be-bcfd-5bbd48aa559b" providerId="AD" clId="Web-{B7E015D8-2DE0-4872-AE56-367E6B090C41}" dt="2023-04-14T14:11:19.534" v="131"/>
        <pc:sldMkLst>
          <pc:docMk/>
          <pc:sldMk cId="410145239" sldId="328"/>
        </pc:sldMkLst>
      </pc:sldChg>
      <pc:sldChg chg="ord">
        <pc:chgData name="Becht, Jennifer M CIV USN COMSC NORFOLK VA (USA)" userId="S::jennifer.m.becht.civ@us.navy.mil::ed1e1550-ce43-46be-bcfd-5bbd48aa559b" providerId="AD" clId="Web-{B7E015D8-2DE0-4872-AE56-367E6B090C41}" dt="2023-04-14T14:11:19.534" v="130"/>
        <pc:sldMkLst>
          <pc:docMk/>
          <pc:sldMk cId="2585116988" sldId="329"/>
        </pc:sldMkLst>
      </pc:sldChg>
      <pc:sldChg chg="addSp delSp modSp">
        <pc:chgData name="Becht, Jennifer M CIV USN COMSC NORFOLK VA (USA)" userId="S::jennifer.m.becht.civ@us.navy.mil::ed1e1550-ce43-46be-bcfd-5bbd48aa559b" providerId="AD" clId="Web-{B7E015D8-2DE0-4872-AE56-367E6B090C41}" dt="2023-04-14T13:46:22.569" v="122" actId="1076"/>
        <pc:sldMkLst>
          <pc:docMk/>
          <pc:sldMk cId="73754967" sldId="337"/>
        </pc:sldMkLst>
        <pc:spChg chg="del mod">
          <ac:chgData name="Becht, Jennifer M CIV USN COMSC NORFOLK VA (USA)" userId="S::jennifer.m.becht.civ@us.navy.mil::ed1e1550-ce43-46be-bcfd-5bbd48aa559b" providerId="AD" clId="Web-{B7E015D8-2DE0-4872-AE56-367E6B090C41}" dt="2023-04-14T13:38:17.264" v="8"/>
          <ac:spMkLst>
            <pc:docMk/>
            <pc:sldMk cId="73754967" sldId="337"/>
            <ac:spMk id="2" creationId="{00000000-0000-0000-0000-000000000000}"/>
          </ac:spMkLst>
        </pc:spChg>
        <pc:spChg chg="add mod">
          <ac:chgData name="Becht, Jennifer M CIV USN COMSC NORFOLK VA (USA)" userId="S::jennifer.m.becht.civ@us.navy.mil::ed1e1550-ce43-46be-bcfd-5bbd48aa559b" providerId="AD" clId="Web-{B7E015D8-2DE0-4872-AE56-367E6B090C41}" dt="2023-04-14T13:38:05.326" v="2"/>
          <ac:spMkLst>
            <pc:docMk/>
            <pc:sldMk cId="73754967" sldId="337"/>
            <ac:spMk id="5" creationId="{9A28A14B-ADDC-6F7E-934E-09B142FAF511}"/>
          </ac:spMkLst>
        </pc:spChg>
        <pc:spChg chg="del mod">
          <ac:chgData name="Becht, Jennifer M CIV USN COMSC NORFOLK VA (USA)" userId="S::jennifer.m.becht.civ@us.navy.mil::ed1e1550-ce43-46be-bcfd-5bbd48aa559b" providerId="AD" clId="Web-{B7E015D8-2DE0-4872-AE56-367E6B090C41}" dt="2023-04-14T13:38:31.608" v="13"/>
          <ac:spMkLst>
            <pc:docMk/>
            <pc:sldMk cId="73754967" sldId="337"/>
            <ac:spMk id="19" creationId="{B428A18F-959D-A613-6C21-8A14D9D4169C}"/>
          </ac:spMkLst>
        </pc:spChg>
        <pc:picChg chg="mod">
          <ac:chgData name="Becht, Jennifer M CIV USN COMSC NORFOLK VA (USA)" userId="S::jennifer.m.becht.civ@us.navy.mil::ed1e1550-ce43-46be-bcfd-5bbd48aa559b" providerId="AD" clId="Web-{B7E015D8-2DE0-4872-AE56-367E6B090C41}" dt="2023-04-14T13:46:20.085" v="121" actId="14100"/>
          <ac:picMkLst>
            <pc:docMk/>
            <pc:sldMk cId="73754967" sldId="337"/>
            <ac:picMk id="7" creationId="{4F5A18F0-4E9E-C820-FE8C-3F60BE04CE77}"/>
          </ac:picMkLst>
        </pc:picChg>
        <pc:picChg chg="mod">
          <ac:chgData name="Becht, Jennifer M CIV USN COMSC NORFOLK VA (USA)" userId="S::jennifer.m.becht.civ@us.navy.mil::ed1e1550-ce43-46be-bcfd-5bbd48aa559b" providerId="AD" clId="Web-{B7E015D8-2DE0-4872-AE56-367E6B090C41}" dt="2023-04-14T13:39:09.610" v="17" actId="1076"/>
          <ac:picMkLst>
            <pc:docMk/>
            <pc:sldMk cId="73754967" sldId="337"/>
            <ac:picMk id="8" creationId="{EDDB4BED-3F4F-EC57-4F35-54FA4A954106}"/>
          </ac:picMkLst>
        </pc:picChg>
        <pc:picChg chg="del">
          <ac:chgData name="Becht, Jennifer M CIV USN COMSC NORFOLK VA (USA)" userId="S::jennifer.m.becht.civ@us.navy.mil::ed1e1550-ce43-46be-bcfd-5bbd48aa559b" providerId="AD" clId="Web-{B7E015D8-2DE0-4872-AE56-367E6B090C41}" dt="2023-04-14T13:38:05.326" v="2"/>
          <ac:picMkLst>
            <pc:docMk/>
            <pc:sldMk cId="73754967" sldId="337"/>
            <ac:picMk id="9" creationId="{D0329025-6C90-D035-4E9E-FDDFA4092A42}"/>
          </ac:picMkLst>
        </pc:picChg>
        <pc:picChg chg="del">
          <ac:chgData name="Becht, Jennifer M CIV USN COMSC NORFOLK VA (USA)" userId="S::jennifer.m.becht.civ@us.navy.mil::ed1e1550-ce43-46be-bcfd-5bbd48aa559b" providerId="AD" clId="Web-{B7E015D8-2DE0-4872-AE56-367E6B090C41}" dt="2023-04-14T13:38:16.093" v="3"/>
          <ac:picMkLst>
            <pc:docMk/>
            <pc:sldMk cId="73754967" sldId="337"/>
            <ac:picMk id="10" creationId="{75FD452D-D661-E671-A1A8-16EE1F4DBD6D}"/>
          </ac:picMkLst>
        </pc:picChg>
        <pc:picChg chg="mod">
          <ac:chgData name="Becht, Jennifer M CIV USN COMSC NORFOLK VA (USA)" userId="S::jennifer.m.becht.civ@us.navy.mil::ed1e1550-ce43-46be-bcfd-5bbd48aa559b" providerId="AD" clId="Web-{B7E015D8-2DE0-4872-AE56-367E6B090C41}" dt="2023-04-14T13:46:22.569" v="122" actId="1076"/>
          <ac:picMkLst>
            <pc:docMk/>
            <pc:sldMk cId="73754967" sldId="337"/>
            <ac:picMk id="11" creationId="{42E5D234-324F-A752-B35F-1FB9DE60A923}"/>
          </ac:picMkLst>
        </pc:picChg>
        <pc:picChg chg="del">
          <ac:chgData name="Becht, Jennifer M CIV USN COMSC NORFOLK VA (USA)" userId="S::jennifer.m.becht.civ@us.navy.mil::ed1e1550-ce43-46be-bcfd-5bbd48aa559b" providerId="AD" clId="Web-{B7E015D8-2DE0-4872-AE56-367E6B090C41}" dt="2023-04-14T13:38:16.139" v="4"/>
          <ac:picMkLst>
            <pc:docMk/>
            <pc:sldMk cId="73754967" sldId="337"/>
            <ac:picMk id="14" creationId="{22B1AA02-6075-A188-938C-AB2EB275067B}"/>
          </ac:picMkLst>
        </pc:picChg>
        <pc:picChg chg="del">
          <ac:chgData name="Becht, Jennifer M CIV USN COMSC NORFOLK VA (USA)" userId="S::jennifer.m.becht.civ@us.navy.mil::ed1e1550-ce43-46be-bcfd-5bbd48aa559b" providerId="AD" clId="Web-{B7E015D8-2DE0-4872-AE56-367E6B090C41}" dt="2023-04-14T13:38:16.170" v="5"/>
          <ac:picMkLst>
            <pc:docMk/>
            <pc:sldMk cId="73754967" sldId="337"/>
            <ac:picMk id="15" creationId="{C3305514-B565-F17B-A1B7-6BE986862F3A}"/>
          </ac:picMkLst>
        </pc:picChg>
        <pc:picChg chg="del">
          <ac:chgData name="Becht, Jennifer M CIV USN COMSC NORFOLK VA (USA)" userId="S::jennifer.m.becht.civ@us.navy.mil::ed1e1550-ce43-46be-bcfd-5bbd48aa559b" providerId="AD" clId="Web-{B7E015D8-2DE0-4872-AE56-367E6B090C41}" dt="2023-04-14T13:38:16.201" v="6"/>
          <ac:picMkLst>
            <pc:docMk/>
            <pc:sldMk cId="73754967" sldId="337"/>
            <ac:picMk id="16" creationId="{02EF0258-883C-8079-E6C0-DAC7E2798DA4}"/>
          </ac:picMkLst>
        </pc:picChg>
      </pc:sldChg>
      <pc:sldChg chg="addSp delSp modSp add ord replId">
        <pc:chgData name="Becht, Jennifer M CIV USN COMSC NORFOLK VA (USA)" userId="S::jennifer.m.becht.civ@us.navy.mil::ed1e1550-ce43-46be-bcfd-5bbd48aa559b" providerId="AD" clId="Web-{B7E015D8-2DE0-4872-AE56-367E6B090C41}" dt="2023-04-14T13:42:31.495" v="75" actId="1076"/>
        <pc:sldMkLst>
          <pc:docMk/>
          <pc:sldMk cId="441410582" sldId="343"/>
        </pc:sldMkLst>
        <pc:spChg chg="del mod">
          <ac:chgData name="Becht, Jennifer M CIV USN COMSC NORFOLK VA (USA)" userId="S::jennifer.m.becht.civ@us.navy.mil::ed1e1550-ce43-46be-bcfd-5bbd48aa559b" providerId="AD" clId="Web-{B7E015D8-2DE0-4872-AE56-367E6B090C41}" dt="2023-04-14T13:41:19.429" v="56"/>
          <ac:spMkLst>
            <pc:docMk/>
            <pc:sldMk cId="441410582" sldId="343"/>
            <ac:spMk id="2" creationId="{00000000-0000-0000-0000-000000000000}"/>
          </ac:spMkLst>
        </pc:spChg>
        <pc:spChg chg="add del mod">
          <ac:chgData name="Becht, Jennifer M CIV USN COMSC NORFOLK VA (USA)" userId="S::jennifer.m.becht.civ@us.navy.mil::ed1e1550-ce43-46be-bcfd-5bbd48aa559b" providerId="AD" clId="Web-{B7E015D8-2DE0-4872-AE56-367E6B090C41}" dt="2023-04-14T13:41:45.696" v="66"/>
          <ac:spMkLst>
            <pc:docMk/>
            <pc:sldMk cId="441410582" sldId="343"/>
            <ac:spMk id="5" creationId="{9E829512-E009-B482-634A-540B82AEA000}"/>
          </ac:spMkLst>
        </pc:spChg>
        <pc:spChg chg="add mod">
          <ac:chgData name="Becht, Jennifer M CIV USN COMSC NORFOLK VA (USA)" userId="S::jennifer.m.becht.civ@us.navy.mil::ed1e1550-ce43-46be-bcfd-5bbd48aa559b" providerId="AD" clId="Web-{B7E015D8-2DE0-4872-AE56-367E6B090C41}" dt="2023-04-14T13:39:54.597" v="28"/>
          <ac:spMkLst>
            <pc:docMk/>
            <pc:sldMk cId="441410582" sldId="343"/>
            <ac:spMk id="12" creationId="{732F8CE8-0F8E-718D-894A-ADEC9C1C4C05}"/>
          </ac:spMkLst>
        </pc:spChg>
        <pc:spChg chg="del mod">
          <ac:chgData name="Becht, Jennifer M CIV USN COMSC NORFOLK VA (USA)" userId="S::jennifer.m.becht.civ@us.navy.mil::ed1e1550-ce43-46be-bcfd-5bbd48aa559b" providerId="AD" clId="Web-{B7E015D8-2DE0-4872-AE56-367E6B090C41}" dt="2023-04-14T13:41:08.538" v="53"/>
          <ac:spMkLst>
            <pc:docMk/>
            <pc:sldMk cId="441410582" sldId="343"/>
            <ac:spMk id="19" creationId="{B428A18F-959D-A613-6C21-8A14D9D4169C}"/>
          </ac:spMkLst>
        </pc:spChg>
        <pc:picChg chg="del">
          <ac:chgData name="Becht, Jennifer M CIV USN COMSC NORFOLK VA (USA)" userId="S::jennifer.m.becht.civ@us.navy.mil::ed1e1550-ce43-46be-bcfd-5bbd48aa559b" providerId="AD" clId="Web-{B7E015D8-2DE0-4872-AE56-367E6B090C41}" dt="2023-04-14T13:39:54.253" v="27"/>
          <ac:picMkLst>
            <pc:docMk/>
            <pc:sldMk cId="441410582" sldId="343"/>
            <ac:picMk id="7" creationId="{4F5A18F0-4E9E-C820-FE8C-3F60BE04CE77}"/>
          </ac:picMkLst>
        </pc:picChg>
        <pc:picChg chg="del">
          <ac:chgData name="Becht, Jennifer M CIV USN COMSC NORFOLK VA (USA)" userId="S::jennifer.m.becht.civ@us.navy.mil::ed1e1550-ce43-46be-bcfd-5bbd48aa559b" providerId="AD" clId="Web-{B7E015D8-2DE0-4872-AE56-367E6B090C41}" dt="2023-04-14T13:39:54.597" v="28"/>
          <ac:picMkLst>
            <pc:docMk/>
            <pc:sldMk cId="441410582" sldId="343"/>
            <ac:picMk id="8" creationId="{EDDB4BED-3F4F-EC57-4F35-54FA4A954106}"/>
          </ac:picMkLst>
        </pc:picChg>
        <pc:picChg chg="mod">
          <ac:chgData name="Becht, Jennifer M CIV USN COMSC NORFOLK VA (USA)" userId="S::jennifer.m.becht.civ@us.navy.mil::ed1e1550-ce43-46be-bcfd-5bbd48aa559b" providerId="AD" clId="Web-{B7E015D8-2DE0-4872-AE56-367E6B090C41}" dt="2023-04-14T13:42:31.495" v="75" actId="1076"/>
          <ac:picMkLst>
            <pc:docMk/>
            <pc:sldMk cId="441410582" sldId="343"/>
            <ac:picMk id="9" creationId="{D0329025-6C90-D035-4E9E-FDDFA4092A42}"/>
          </ac:picMkLst>
        </pc:picChg>
        <pc:picChg chg="mod">
          <ac:chgData name="Becht, Jennifer M CIV USN COMSC NORFOLK VA (USA)" userId="S::jennifer.m.becht.civ@us.navy.mil::ed1e1550-ce43-46be-bcfd-5bbd48aa559b" providerId="AD" clId="Web-{B7E015D8-2DE0-4872-AE56-367E6B090C41}" dt="2023-04-14T13:42:23.682" v="74" actId="14100"/>
          <ac:picMkLst>
            <pc:docMk/>
            <pc:sldMk cId="441410582" sldId="343"/>
            <ac:picMk id="10" creationId="{75FD452D-D661-E671-A1A8-16EE1F4DBD6D}"/>
          </ac:picMkLst>
        </pc:picChg>
        <pc:picChg chg="del">
          <ac:chgData name="Becht, Jennifer M CIV USN COMSC NORFOLK VA (USA)" userId="S::jennifer.m.becht.civ@us.navy.mil::ed1e1550-ce43-46be-bcfd-5bbd48aa559b" providerId="AD" clId="Web-{B7E015D8-2DE0-4872-AE56-367E6B090C41}" dt="2023-04-14T13:39:54.784" v="29"/>
          <ac:picMkLst>
            <pc:docMk/>
            <pc:sldMk cId="441410582" sldId="343"/>
            <ac:picMk id="11" creationId="{42E5D234-324F-A752-B35F-1FB9DE60A923}"/>
          </ac:picMkLst>
        </pc:picChg>
        <pc:picChg chg="mod">
          <ac:chgData name="Becht, Jennifer M CIV USN COMSC NORFOLK VA (USA)" userId="S::jennifer.m.becht.civ@us.navy.mil::ed1e1550-ce43-46be-bcfd-5bbd48aa559b" providerId="AD" clId="Web-{B7E015D8-2DE0-4872-AE56-367E6B090C41}" dt="2023-04-14T13:42:11.822" v="71" actId="1076"/>
          <ac:picMkLst>
            <pc:docMk/>
            <pc:sldMk cId="441410582" sldId="343"/>
            <ac:picMk id="14" creationId="{22B1AA02-6075-A188-938C-AB2EB275067B}"/>
          </ac:picMkLst>
        </pc:picChg>
        <pc:picChg chg="del mod">
          <ac:chgData name="Becht, Jennifer M CIV USN COMSC NORFOLK VA (USA)" userId="S::jennifer.m.becht.civ@us.navy.mil::ed1e1550-ce43-46be-bcfd-5bbd48aa559b" providerId="AD" clId="Web-{B7E015D8-2DE0-4872-AE56-367E6B090C41}" dt="2023-04-14T13:41:08.428" v="51"/>
          <ac:picMkLst>
            <pc:docMk/>
            <pc:sldMk cId="441410582" sldId="343"/>
            <ac:picMk id="15" creationId="{C3305514-B565-F17B-A1B7-6BE986862F3A}"/>
          </ac:picMkLst>
        </pc:picChg>
        <pc:picChg chg="del mod">
          <ac:chgData name="Becht, Jennifer M CIV USN COMSC NORFOLK VA (USA)" userId="S::jennifer.m.becht.civ@us.navy.mil::ed1e1550-ce43-46be-bcfd-5bbd48aa559b" providerId="AD" clId="Web-{B7E015D8-2DE0-4872-AE56-367E6B090C41}" dt="2023-04-14T13:41:19.460" v="57"/>
          <ac:picMkLst>
            <pc:docMk/>
            <pc:sldMk cId="441410582" sldId="343"/>
            <ac:picMk id="16" creationId="{02EF0258-883C-8079-E6C0-DAC7E2798DA4}"/>
          </ac:picMkLst>
        </pc:picChg>
      </pc:sldChg>
      <pc:sldChg chg="addSp delSp modSp add replId">
        <pc:chgData name="Becht, Jennifer M CIV USN COMSC NORFOLK VA (USA)" userId="S::jennifer.m.becht.civ@us.navy.mil::ed1e1550-ce43-46be-bcfd-5bbd48aa559b" providerId="AD" clId="Web-{B7E015D8-2DE0-4872-AE56-367E6B090C41}" dt="2023-04-14T13:45:27.473" v="118" actId="1076"/>
        <pc:sldMkLst>
          <pc:docMk/>
          <pc:sldMk cId="730297047" sldId="344"/>
        </pc:sldMkLst>
        <pc:spChg chg="del mod">
          <ac:chgData name="Becht, Jennifer M CIV USN COMSC NORFOLK VA (USA)" userId="S::jennifer.m.becht.civ@us.navy.mil::ed1e1550-ce43-46be-bcfd-5bbd48aa559b" providerId="AD" clId="Web-{B7E015D8-2DE0-4872-AE56-367E6B090C41}" dt="2023-04-14T13:44:45.455" v="108"/>
          <ac:spMkLst>
            <pc:docMk/>
            <pc:sldMk cId="730297047" sldId="344"/>
            <ac:spMk id="2" creationId="{00000000-0000-0000-0000-000000000000}"/>
          </ac:spMkLst>
        </pc:spChg>
        <pc:spChg chg="del">
          <ac:chgData name="Becht, Jennifer M CIV USN COMSC NORFOLK VA (USA)" userId="S::jennifer.m.becht.civ@us.navy.mil::ed1e1550-ce43-46be-bcfd-5bbd48aa559b" providerId="AD" clId="Web-{B7E015D8-2DE0-4872-AE56-367E6B090C41}" dt="2023-04-14T13:43:17.216" v="88"/>
          <ac:spMkLst>
            <pc:docMk/>
            <pc:sldMk cId="730297047" sldId="344"/>
            <ac:spMk id="5" creationId="{9E829512-E009-B482-634A-540B82AEA000}"/>
          </ac:spMkLst>
        </pc:spChg>
        <pc:spChg chg="add del mod">
          <ac:chgData name="Becht, Jennifer M CIV USN COMSC NORFOLK VA (USA)" userId="S::jennifer.m.becht.civ@us.navy.mil::ed1e1550-ce43-46be-bcfd-5bbd48aa559b" providerId="AD" clId="Web-{B7E015D8-2DE0-4872-AE56-367E6B090C41}" dt="2023-04-14T13:43:05.075" v="85"/>
          <ac:spMkLst>
            <pc:docMk/>
            <pc:sldMk cId="730297047" sldId="344"/>
            <ac:spMk id="6" creationId="{E452973C-15B3-D222-A80D-D8E3F9490F37}"/>
          </ac:spMkLst>
        </pc:spChg>
        <pc:spChg chg="del">
          <ac:chgData name="Becht, Jennifer M CIV USN COMSC NORFOLK VA (USA)" userId="S::jennifer.m.becht.civ@us.navy.mil::ed1e1550-ce43-46be-bcfd-5bbd48aa559b" providerId="AD" clId="Web-{B7E015D8-2DE0-4872-AE56-367E6B090C41}" dt="2023-04-14T13:43:06.216" v="86"/>
          <ac:spMkLst>
            <pc:docMk/>
            <pc:sldMk cId="730297047" sldId="344"/>
            <ac:spMk id="12" creationId="{732F8CE8-0F8E-718D-894A-ADEC9C1C4C05}"/>
          </ac:spMkLst>
        </pc:spChg>
        <pc:spChg chg="mod">
          <ac:chgData name="Becht, Jennifer M CIV USN COMSC NORFOLK VA (USA)" userId="S::jennifer.m.becht.civ@us.navy.mil::ed1e1550-ce43-46be-bcfd-5bbd48aa559b" providerId="AD" clId="Web-{B7E015D8-2DE0-4872-AE56-367E6B090C41}" dt="2023-04-14T13:45:23.785" v="117" actId="1076"/>
          <ac:spMkLst>
            <pc:docMk/>
            <pc:sldMk cId="730297047" sldId="344"/>
            <ac:spMk id="19" creationId="{B428A18F-959D-A613-6C21-8A14D9D4169C}"/>
          </ac:spMkLst>
        </pc:spChg>
        <pc:spChg chg="add mod">
          <ac:chgData name="Becht, Jennifer M CIV USN COMSC NORFOLK VA (USA)" userId="S::jennifer.m.becht.civ@us.navy.mil::ed1e1550-ce43-46be-bcfd-5bbd48aa559b" providerId="AD" clId="Web-{B7E015D8-2DE0-4872-AE56-367E6B090C41}" dt="2023-04-14T13:43:07.794" v="87"/>
          <ac:spMkLst>
            <pc:docMk/>
            <pc:sldMk cId="730297047" sldId="344"/>
            <ac:spMk id="22" creationId="{F75A5140-D5E5-0FFF-C7C8-5940E3A79EB0}"/>
          </ac:spMkLst>
        </pc:spChg>
        <pc:graphicFrameChg chg="add del mod ord modGraphic">
          <ac:chgData name="Becht, Jennifer M CIV USN COMSC NORFOLK VA (USA)" userId="S::jennifer.m.becht.civ@us.navy.mil::ed1e1550-ce43-46be-bcfd-5bbd48aa559b" providerId="AD" clId="Web-{B7E015D8-2DE0-4872-AE56-367E6B090C41}" dt="2023-04-14T13:43:07.794" v="87"/>
          <ac:graphicFrameMkLst>
            <pc:docMk/>
            <pc:sldMk cId="730297047" sldId="344"/>
            <ac:graphicFrameMk id="7" creationId="{3F676930-A413-7151-4460-8D711A6E7767}"/>
          </ac:graphicFrameMkLst>
        </pc:graphicFrameChg>
        <pc:picChg chg="del">
          <ac:chgData name="Becht, Jennifer M CIV USN COMSC NORFOLK VA (USA)" userId="S::jennifer.m.becht.civ@us.navy.mil::ed1e1550-ce43-46be-bcfd-5bbd48aa559b" providerId="AD" clId="Web-{B7E015D8-2DE0-4872-AE56-367E6B090C41}" dt="2023-04-14T13:42:36.761" v="76"/>
          <ac:picMkLst>
            <pc:docMk/>
            <pc:sldMk cId="730297047" sldId="344"/>
            <ac:picMk id="9" creationId="{D0329025-6C90-D035-4E9E-FDDFA4092A42}"/>
          </ac:picMkLst>
        </pc:picChg>
        <pc:picChg chg="del">
          <ac:chgData name="Becht, Jennifer M CIV USN COMSC NORFOLK VA (USA)" userId="S::jennifer.m.becht.civ@us.navy.mil::ed1e1550-ce43-46be-bcfd-5bbd48aa559b" providerId="AD" clId="Web-{B7E015D8-2DE0-4872-AE56-367E6B090C41}" dt="2023-04-14T13:42:40.058" v="78"/>
          <ac:picMkLst>
            <pc:docMk/>
            <pc:sldMk cId="730297047" sldId="344"/>
            <ac:picMk id="10" creationId="{75FD452D-D661-E671-A1A8-16EE1F4DBD6D}"/>
          </ac:picMkLst>
        </pc:picChg>
        <pc:picChg chg="del">
          <ac:chgData name="Becht, Jennifer M CIV USN COMSC NORFOLK VA (USA)" userId="S::jennifer.m.becht.civ@us.navy.mil::ed1e1550-ce43-46be-bcfd-5bbd48aa559b" providerId="AD" clId="Web-{B7E015D8-2DE0-4872-AE56-367E6B090C41}" dt="2023-04-14T13:42:37.964" v="77"/>
          <ac:picMkLst>
            <pc:docMk/>
            <pc:sldMk cId="730297047" sldId="344"/>
            <ac:picMk id="14" creationId="{22B1AA02-6075-A188-938C-AB2EB275067B}"/>
          </ac:picMkLst>
        </pc:picChg>
        <pc:picChg chg="mod">
          <ac:chgData name="Becht, Jennifer M CIV USN COMSC NORFOLK VA (USA)" userId="S::jennifer.m.becht.civ@us.navy.mil::ed1e1550-ce43-46be-bcfd-5bbd48aa559b" providerId="AD" clId="Web-{B7E015D8-2DE0-4872-AE56-367E6B090C41}" dt="2023-04-14T13:45:00.284" v="111" actId="1076"/>
          <ac:picMkLst>
            <pc:docMk/>
            <pc:sldMk cId="730297047" sldId="344"/>
            <ac:picMk id="15" creationId="{C3305514-B565-F17B-A1B7-6BE986862F3A}"/>
          </ac:picMkLst>
        </pc:picChg>
        <pc:picChg chg="mod">
          <ac:chgData name="Becht, Jennifer M CIV USN COMSC NORFOLK VA (USA)" userId="S::jennifer.m.becht.civ@us.navy.mil::ed1e1550-ce43-46be-bcfd-5bbd48aa559b" providerId="AD" clId="Web-{B7E015D8-2DE0-4872-AE56-367E6B090C41}" dt="2023-04-14T13:45:27.473" v="118" actId="1076"/>
          <ac:picMkLst>
            <pc:docMk/>
            <pc:sldMk cId="730297047" sldId="344"/>
            <ac:picMk id="16" creationId="{02EF0258-883C-8079-E6C0-DAC7E2798DA4}"/>
          </ac:picMkLst>
        </pc:picChg>
      </pc:sldChg>
    </pc:docChg>
  </pc:docChgLst>
  <pc:docChgLst>
    <pc:chgData name="Becht, Jennifer M CIV USN COMSC NORFOLK VA (USA)" userId="S::jennifer.m.becht.civ@us.navy.mil::ed1e1550-ce43-46be-bcfd-5bbd48aa559b" providerId="AD" clId="Web-{003DD6AD-4EB4-4F42-963D-CEA6D37FFACA}"/>
    <pc:docChg chg="addSld modSld sldOrd">
      <pc:chgData name="Becht, Jennifer M CIV USN COMSC NORFOLK VA (USA)" userId="S::jennifer.m.becht.civ@us.navy.mil::ed1e1550-ce43-46be-bcfd-5bbd48aa559b" providerId="AD" clId="Web-{003DD6AD-4EB4-4F42-963D-CEA6D37FFACA}" dt="2023-04-05T13:22:05.192" v="266" actId="20577"/>
      <pc:docMkLst>
        <pc:docMk/>
      </pc:docMkLst>
      <pc:sldChg chg="modSp">
        <pc:chgData name="Becht, Jennifer M CIV USN COMSC NORFOLK VA (USA)" userId="S::jennifer.m.becht.civ@us.navy.mil::ed1e1550-ce43-46be-bcfd-5bbd48aa559b" providerId="AD" clId="Web-{003DD6AD-4EB4-4F42-963D-CEA6D37FFACA}" dt="2023-04-05T13:12:53.005" v="164" actId="20577"/>
        <pc:sldMkLst>
          <pc:docMk/>
          <pc:sldMk cId="10425402" sldId="288"/>
        </pc:sldMkLst>
        <pc:spChg chg="mod">
          <ac:chgData name="Becht, Jennifer M CIV USN COMSC NORFOLK VA (USA)" userId="S::jennifer.m.becht.civ@us.navy.mil::ed1e1550-ce43-46be-bcfd-5bbd48aa559b" providerId="AD" clId="Web-{003DD6AD-4EB4-4F42-963D-CEA6D37FFACA}" dt="2023-04-05T13:12:53.005" v="164" actId="20577"/>
          <ac:spMkLst>
            <pc:docMk/>
            <pc:sldMk cId="10425402" sldId="288"/>
            <ac:spMk id="2" creationId="{00000000-0000-0000-0000-000000000000}"/>
          </ac:spMkLst>
        </pc:spChg>
        <pc:spChg chg="mod">
          <ac:chgData name="Becht, Jennifer M CIV USN COMSC NORFOLK VA (USA)" userId="S::jennifer.m.becht.civ@us.navy.mil::ed1e1550-ce43-46be-bcfd-5bbd48aa559b" providerId="AD" clId="Web-{003DD6AD-4EB4-4F42-963D-CEA6D37FFACA}" dt="2023-04-05T12:59:40.477" v="61" actId="14100"/>
          <ac:spMkLst>
            <pc:docMk/>
            <pc:sldMk cId="10425402" sldId="288"/>
            <ac:spMk id="3" creationId="{D2D6AFA5-02D1-8FA9-A69B-0C7586059E51}"/>
          </ac:spMkLst>
        </pc:spChg>
      </pc:sldChg>
      <pc:sldChg chg="modSp">
        <pc:chgData name="Becht, Jennifer M CIV USN COMSC NORFOLK VA (USA)" userId="S::jennifer.m.becht.civ@us.navy.mil::ed1e1550-ce43-46be-bcfd-5bbd48aa559b" providerId="AD" clId="Web-{003DD6AD-4EB4-4F42-963D-CEA6D37FFACA}" dt="2023-04-05T13:17:21.692" v="200" actId="20577"/>
        <pc:sldMkLst>
          <pc:docMk/>
          <pc:sldMk cId="185851968" sldId="290"/>
        </pc:sldMkLst>
        <pc:spChg chg="mod">
          <ac:chgData name="Becht, Jennifer M CIV USN COMSC NORFOLK VA (USA)" userId="S::jennifer.m.becht.civ@us.navy.mil::ed1e1550-ce43-46be-bcfd-5bbd48aa559b" providerId="AD" clId="Web-{003DD6AD-4EB4-4F42-963D-CEA6D37FFACA}" dt="2023-04-05T13:17:18.832" v="199" actId="20577"/>
          <ac:spMkLst>
            <pc:docMk/>
            <pc:sldMk cId="185851968" sldId="290"/>
            <ac:spMk id="4" creationId="{65631AA8-F3D4-CE4E-B2E7-53FFFF693E44}"/>
          </ac:spMkLst>
        </pc:spChg>
        <pc:spChg chg="mod">
          <ac:chgData name="Becht, Jennifer M CIV USN COMSC NORFOLK VA (USA)" userId="S::jennifer.m.becht.civ@us.navy.mil::ed1e1550-ce43-46be-bcfd-5bbd48aa559b" providerId="AD" clId="Web-{003DD6AD-4EB4-4F42-963D-CEA6D37FFACA}" dt="2023-04-05T13:17:21.692" v="200" actId="20577"/>
          <ac:spMkLst>
            <pc:docMk/>
            <pc:sldMk cId="185851968" sldId="290"/>
            <ac:spMk id="6" creationId="{8F5C0C6B-EBAD-B751-A93E-1467DEB03346}"/>
          </ac:spMkLst>
        </pc:spChg>
      </pc:sldChg>
      <pc:sldChg chg="ord">
        <pc:chgData name="Becht, Jennifer M CIV USN COMSC NORFOLK VA (USA)" userId="S::jennifer.m.becht.civ@us.navy.mil::ed1e1550-ce43-46be-bcfd-5bbd48aa559b" providerId="AD" clId="Web-{003DD6AD-4EB4-4F42-963D-CEA6D37FFACA}" dt="2023-04-05T13:13:08.131" v="165"/>
        <pc:sldMkLst>
          <pc:docMk/>
          <pc:sldMk cId="202806260" sldId="305"/>
        </pc:sldMkLst>
      </pc:sldChg>
      <pc:sldChg chg="ord">
        <pc:chgData name="Becht, Jennifer M CIV USN COMSC NORFOLK VA (USA)" userId="S::jennifer.m.becht.civ@us.navy.mil::ed1e1550-ce43-46be-bcfd-5bbd48aa559b" providerId="AD" clId="Web-{003DD6AD-4EB4-4F42-963D-CEA6D37FFACA}" dt="2023-04-05T13:03:17.192" v="64"/>
        <pc:sldMkLst>
          <pc:docMk/>
          <pc:sldMk cId="2168158455" sldId="312"/>
        </pc:sldMkLst>
      </pc:sldChg>
      <pc:sldChg chg="modSp">
        <pc:chgData name="Becht, Jennifer M CIV USN COMSC NORFOLK VA (USA)" userId="S::jennifer.m.becht.civ@us.navy.mil::ed1e1550-ce43-46be-bcfd-5bbd48aa559b" providerId="AD" clId="Web-{003DD6AD-4EB4-4F42-963D-CEA6D37FFACA}" dt="2023-04-05T13:20:33.937" v="221" actId="20577"/>
        <pc:sldMkLst>
          <pc:docMk/>
          <pc:sldMk cId="2901800190" sldId="323"/>
        </pc:sldMkLst>
        <pc:spChg chg="mod">
          <ac:chgData name="Becht, Jennifer M CIV USN COMSC NORFOLK VA (USA)" userId="S::jennifer.m.becht.civ@us.navy.mil::ed1e1550-ce43-46be-bcfd-5bbd48aa559b" providerId="AD" clId="Web-{003DD6AD-4EB4-4F42-963D-CEA6D37FFACA}" dt="2023-04-05T13:20:33.937" v="221" actId="20577"/>
          <ac:spMkLst>
            <pc:docMk/>
            <pc:sldMk cId="2901800190" sldId="323"/>
            <ac:spMk id="4" creationId="{93A6B44B-A9A0-FE71-2D90-D307D3D7FBA2}"/>
          </ac:spMkLst>
        </pc:spChg>
      </pc:sldChg>
      <pc:sldChg chg="modSp">
        <pc:chgData name="Becht, Jennifer M CIV USN COMSC NORFOLK VA (USA)" userId="S::jennifer.m.becht.civ@us.navy.mil::ed1e1550-ce43-46be-bcfd-5bbd48aa559b" providerId="AD" clId="Web-{003DD6AD-4EB4-4F42-963D-CEA6D37FFACA}" dt="2023-04-05T13:22:05.192" v="266" actId="20577"/>
        <pc:sldMkLst>
          <pc:docMk/>
          <pc:sldMk cId="1775290236" sldId="324"/>
        </pc:sldMkLst>
        <pc:spChg chg="mod">
          <ac:chgData name="Becht, Jennifer M CIV USN COMSC NORFOLK VA (USA)" userId="S::jennifer.m.becht.civ@us.navy.mil::ed1e1550-ce43-46be-bcfd-5bbd48aa559b" providerId="AD" clId="Web-{003DD6AD-4EB4-4F42-963D-CEA6D37FFACA}" dt="2023-04-05T13:22:05.192" v="266" actId="20577"/>
          <ac:spMkLst>
            <pc:docMk/>
            <pc:sldMk cId="1775290236" sldId="324"/>
            <ac:spMk id="2" creationId="{9B7488AC-0A4A-5EFE-5F62-9F6412292DB1}"/>
          </ac:spMkLst>
        </pc:spChg>
        <pc:spChg chg="mod">
          <ac:chgData name="Becht, Jennifer M CIV USN COMSC NORFOLK VA (USA)" userId="S::jennifer.m.becht.civ@us.navy.mil::ed1e1550-ce43-46be-bcfd-5bbd48aa559b" providerId="AD" clId="Web-{003DD6AD-4EB4-4F42-963D-CEA6D37FFACA}" dt="2023-04-05T13:20:52.172" v="224" actId="20577"/>
          <ac:spMkLst>
            <pc:docMk/>
            <pc:sldMk cId="1775290236" sldId="324"/>
            <ac:spMk id="4" creationId="{93A6B44B-A9A0-FE71-2D90-D307D3D7FBA2}"/>
          </ac:spMkLst>
        </pc:spChg>
      </pc:sldChg>
      <pc:sldChg chg="modSp">
        <pc:chgData name="Becht, Jennifer M CIV USN COMSC NORFOLK VA (USA)" userId="S::jennifer.m.becht.civ@us.navy.mil::ed1e1550-ce43-46be-bcfd-5bbd48aa559b" providerId="AD" clId="Web-{003DD6AD-4EB4-4F42-963D-CEA6D37FFACA}" dt="2023-04-05T13:17:28.973" v="201" actId="14100"/>
        <pc:sldMkLst>
          <pc:docMk/>
          <pc:sldMk cId="73754967" sldId="337"/>
        </pc:sldMkLst>
        <pc:cxnChg chg="mod">
          <ac:chgData name="Becht, Jennifer M CIV USN COMSC NORFOLK VA (USA)" userId="S::jennifer.m.becht.civ@us.navy.mil::ed1e1550-ce43-46be-bcfd-5bbd48aa559b" providerId="AD" clId="Web-{003DD6AD-4EB4-4F42-963D-CEA6D37FFACA}" dt="2023-04-05T13:17:28.973" v="201" actId="14100"/>
          <ac:cxnSpMkLst>
            <pc:docMk/>
            <pc:sldMk cId="73754967" sldId="337"/>
            <ac:cxnSpMk id="13" creationId="{BA2B6A8A-D87A-E286-78F9-1DE2E9E9F804}"/>
          </ac:cxnSpMkLst>
        </pc:cxnChg>
      </pc:sldChg>
      <pc:sldChg chg="ord">
        <pc:chgData name="Becht, Jennifer M CIV USN COMSC NORFOLK VA (USA)" userId="S::jennifer.m.becht.civ@us.navy.mil::ed1e1550-ce43-46be-bcfd-5bbd48aa559b" providerId="AD" clId="Web-{003DD6AD-4EB4-4F42-963D-CEA6D37FFACA}" dt="2023-04-05T13:17:08.691" v="197"/>
        <pc:sldMkLst>
          <pc:docMk/>
          <pc:sldMk cId="2827481250" sldId="338"/>
        </pc:sldMkLst>
      </pc:sldChg>
      <pc:sldChg chg="modSp new">
        <pc:chgData name="Becht, Jennifer M CIV USN COMSC NORFOLK VA (USA)" userId="S::jennifer.m.becht.civ@us.navy.mil::ed1e1550-ce43-46be-bcfd-5bbd48aa559b" providerId="AD" clId="Web-{003DD6AD-4EB4-4F42-963D-CEA6D37FFACA}" dt="2023-04-05T13:17:02.613" v="196" actId="20577"/>
        <pc:sldMkLst>
          <pc:docMk/>
          <pc:sldMk cId="3906176144" sldId="339"/>
        </pc:sldMkLst>
        <pc:spChg chg="mod">
          <ac:chgData name="Becht, Jennifer M CIV USN COMSC NORFOLK VA (USA)" userId="S::jennifer.m.becht.civ@us.navy.mil::ed1e1550-ce43-46be-bcfd-5bbd48aa559b" providerId="AD" clId="Web-{003DD6AD-4EB4-4F42-963D-CEA6D37FFACA}" dt="2023-04-05T13:17:02.613" v="196" actId="20577"/>
          <ac:spMkLst>
            <pc:docMk/>
            <pc:sldMk cId="3906176144" sldId="339"/>
            <ac:spMk id="2" creationId="{D5CC6B2B-40E2-3E15-9414-EC635E38DB1F}"/>
          </ac:spMkLst>
        </pc:spChg>
        <pc:spChg chg="mod">
          <ac:chgData name="Becht, Jennifer M CIV USN COMSC NORFOLK VA (USA)" userId="S::jennifer.m.becht.civ@us.navy.mil::ed1e1550-ce43-46be-bcfd-5bbd48aa559b" providerId="AD" clId="Web-{003DD6AD-4EB4-4F42-963D-CEA6D37FFACA}" dt="2023-04-05T13:03:49.725" v="71" actId="20577"/>
          <ac:spMkLst>
            <pc:docMk/>
            <pc:sldMk cId="3906176144" sldId="339"/>
            <ac:spMk id="4" creationId="{0D0BFCB0-1760-F831-FBB1-218A2F768C1E}"/>
          </ac:spMkLst>
        </pc:spChg>
      </pc:sldChg>
    </pc:docChg>
  </pc:docChgLst>
  <pc:docChgLst>
    <pc:chgData name="Becht, Jennifer M CIV USN COMSC NORFOLK VA (USA)" userId="S::jennifer.m.becht.civ@us.navy.mil::ed1e1550-ce43-46be-bcfd-5bbd48aa559b" providerId="AD" clId="Web-{FB38CD2A-18DB-4EC5-9D6A-471CFE784346}"/>
    <pc:docChg chg="delSld">
      <pc:chgData name="Becht, Jennifer M CIV USN COMSC NORFOLK VA (USA)" userId="S::jennifer.m.becht.civ@us.navy.mil::ed1e1550-ce43-46be-bcfd-5bbd48aa559b" providerId="AD" clId="Web-{FB38CD2A-18DB-4EC5-9D6A-471CFE784346}" dt="2023-03-22T12:33:39.218" v="0"/>
      <pc:docMkLst>
        <pc:docMk/>
      </pc:docMkLst>
      <pc:sldChg chg="del">
        <pc:chgData name="Becht, Jennifer M CIV USN COMSC NORFOLK VA (USA)" userId="S::jennifer.m.becht.civ@us.navy.mil::ed1e1550-ce43-46be-bcfd-5bbd48aa559b" providerId="AD" clId="Web-{FB38CD2A-18DB-4EC5-9D6A-471CFE784346}" dt="2023-03-22T12:33:39.218" v="0"/>
        <pc:sldMkLst>
          <pc:docMk/>
          <pc:sldMk cId="926488812" sldId="310"/>
        </pc:sldMkLst>
      </pc:sldChg>
    </pc:docChg>
  </pc:docChgLst>
  <pc:docChgLst>
    <pc:chgData name="Becht, Jennifer M CIV USN COMSC NORFOLK VA (USA)" userId="S::jennifer.m.becht.civ@us.navy.mil::ed1e1550-ce43-46be-bcfd-5bbd48aa559b" providerId="AD" clId="Web-{FDCE83C6-8CDC-4E6B-8D2A-1F052A98D56C}"/>
    <pc:docChg chg="modSld sldOrd">
      <pc:chgData name="Becht, Jennifer M CIV USN COMSC NORFOLK VA (USA)" userId="S::jennifer.m.becht.civ@us.navy.mil::ed1e1550-ce43-46be-bcfd-5bbd48aa559b" providerId="AD" clId="Web-{FDCE83C6-8CDC-4E6B-8D2A-1F052A98D56C}" dt="2023-04-07T16:41:20.099" v="157"/>
      <pc:docMkLst>
        <pc:docMk/>
      </pc:docMkLst>
      <pc:sldChg chg="ord">
        <pc:chgData name="Becht, Jennifer M CIV USN COMSC NORFOLK VA (USA)" userId="S::jennifer.m.becht.civ@us.navy.mil::ed1e1550-ce43-46be-bcfd-5bbd48aa559b" providerId="AD" clId="Web-{FDCE83C6-8CDC-4E6B-8D2A-1F052A98D56C}" dt="2023-04-07T16:41:20.099" v="157"/>
        <pc:sldMkLst>
          <pc:docMk/>
          <pc:sldMk cId="2662887098" sldId="289"/>
        </pc:sldMkLst>
      </pc:sldChg>
      <pc:sldChg chg="modSp addCm">
        <pc:chgData name="Becht, Jennifer M CIV USN COMSC NORFOLK VA (USA)" userId="S::jennifer.m.becht.civ@us.navy.mil::ed1e1550-ce43-46be-bcfd-5bbd48aa559b" providerId="AD" clId="Web-{FDCE83C6-8CDC-4E6B-8D2A-1F052A98D56C}" dt="2023-04-07T16:40:17.504" v="126" actId="20577"/>
        <pc:sldMkLst>
          <pc:docMk/>
          <pc:sldMk cId="4024484533" sldId="297"/>
        </pc:sldMkLst>
        <pc:spChg chg="mod">
          <ac:chgData name="Becht, Jennifer M CIV USN COMSC NORFOLK VA (USA)" userId="S::jennifer.m.becht.civ@us.navy.mil::ed1e1550-ce43-46be-bcfd-5bbd48aa559b" providerId="AD" clId="Web-{FDCE83C6-8CDC-4E6B-8D2A-1F052A98D56C}" dt="2023-04-07T16:40:17.504" v="126" actId="20577"/>
          <ac:spMkLst>
            <pc:docMk/>
            <pc:sldMk cId="4024484533" sldId="297"/>
            <ac:spMk id="2" creationId="{03FD71E7-03D2-D69E-8840-150B48441246}"/>
          </ac:spMkLst>
        </pc:spChg>
      </pc:sldChg>
      <pc:sldChg chg="modSp">
        <pc:chgData name="Becht, Jennifer M CIV USN COMSC NORFOLK VA (USA)" userId="S::jennifer.m.becht.civ@us.navy.mil::ed1e1550-ce43-46be-bcfd-5bbd48aa559b" providerId="AD" clId="Web-{FDCE83C6-8CDC-4E6B-8D2A-1F052A98D56C}" dt="2023-04-07T16:36:41.908" v="105" actId="20577"/>
        <pc:sldMkLst>
          <pc:docMk/>
          <pc:sldMk cId="3585069137" sldId="316"/>
        </pc:sldMkLst>
        <pc:spChg chg="mod">
          <ac:chgData name="Becht, Jennifer M CIV USN COMSC NORFOLK VA (USA)" userId="S::jennifer.m.becht.civ@us.navy.mil::ed1e1550-ce43-46be-bcfd-5bbd48aa559b" providerId="AD" clId="Web-{FDCE83C6-8CDC-4E6B-8D2A-1F052A98D56C}" dt="2023-04-07T16:36:41.908" v="105" actId="20577"/>
          <ac:spMkLst>
            <pc:docMk/>
            <pc:sldMk cId="3585069137" sldId="316"/>
            <ac:spMk id="2" creationId="{DABE711E-E113-B584-5C96-3B46DA4DA03F}"/>
          </ac:spMkLst>
        </pc:spChg>
      </pc:sldChg>
      <pc:sldChg chg="modSp">
        <pc:chgData name="Becht, Jennifer M CIV USN COMSC NORFOLK VA (USA)" userId="S::jennifer.m.becht.civ@us.navy.mil::ed1e1550-ce43-46be-bcfd-5bbd48aa559b" providerId="AD" clId="Web-{FDCE83C6-8CDC-4E6B-8D2A-1F052A98D56C}" dt="2023-04-07T16:41:18.974" v="156" actId="20577"/>
        <pc:sldMkLst>
          <pc:docMk/>
          <pc:sldMk cId="1955103747" sldId="317"/>
        </pc:sldMkLst>
        <pc:spChg chg="mod">
          <ac:chgData name="Becht, Jennifer M CIV USN COMSC NORFOLK VA (USA)" userId="S::jennifer.m.becht.civ@us.navy.mil::ed1e1550-ce43-46be-bcfd-5bbd48aa559b" providerId="AD" clId="Web-{FDCE83C6-8CDC-4E6B-8D2A-1F052A98D56C}" dt="2023-04-07T16:41:18.974" v="156" actId="20577"/>
          <ac:spMkLst>
            <pc:docMk/>
            <pc:sldMk cId="1955103747" sldId="317"/>
            <ac:spMk id="2" creationId="{EB7CD90E-045A-3D69-BA89-F74C668EA453}"/>
          </ac:spMkLst>
        </pc:spChg>
      </pc:sldChg>
    </pc:docChg>
  </pc:docChgLst>
  <pc:docChgLst>
    <pc:chgData name="Scott, Nickolas L CIV USN COMSC NORFOLK VA (USA)" userId="S::nickolas.l.scott.civ@us.navy.mil::3b78d67f-9855-485d-b802-6b74dc66e0ac" providerId="AD" clId="Web-{6B007C1E-BC11-4AE9-8F01-DBD13606876E}"/>
    <pc:docChg chg="addSld delSld modSld sldOrd">
      <pc:chgData name="Scott, Nickolas L CIV USN COMSC NORFOLK VA (USA)" userId="S::nickolas.l.scott.civ@us.navy.mil::3b78d67f-9855-485d-b802-6b74dc66e0ac" providerId="AD" clId="Web-{6B007C1E-BC11-4AE9-8F01-DBD13606876E}" dt="2023-03-21T15:35:27.783" v="956" actId="20577"/>
      <pc:docMkLst>
        <pc:docMk/>
      </pc:docMkLst>
      <pc:sldChg chg="ord">
        <pc:chgData name="Scott, Nickolas L CIV USN COMSC NORFOLK VA (USA)" userId="S::nickolas.l.scott.civ@us.navy.mil::3b78d67f-9855-485d-b802-6b74dc66e0ac" providerId="AD" clId="Web-{6B007C1E-BC11-4AE9-8F01-DBD13606876E}" dt="2023-03-21T15:03:40.342" v="132"/>
        <pc:sldMkLst>
          <pc:docMk/>
          <pc:sldMk cId="2514082115" sldId="268"/>
        </pc:sldMkLst>
      </pc:sldChg>
      <pc:sldChg chg="addSp modSp ord">
        <pc:chgData name="Scott, Nickolas L CIV USN COMSC NORFOLK VA (USA)" userId="S::nickolas.l.scott.civ@us.navy.mil::3b78d67f-9855-485d-b802-6b74dc66e0ac" providerId="AD" clId="Web-{6B007C1E-BC11-4AE9-8F01-DBD13606876E}" dt="2023-03-21T15:03:40.358" v="134"/>
        <pc:sldMkLst>
          <pc:docMk/>
          <pc:sldMk cId="3803015146" sldId="269"/>
        </pc:sldMkLst>
        <pc:spChg chg="add mod">
          <ac:chgData name="Scott, Nickolas L CIV USN COMSC NORFOLK VA (USA)" userId="S::nickolas.l.scott.civ@us.navy.mil::3b78d67f-9855-485d-b802-6b74dc66e0ac" providerId="AD" clId="Web-{6B007C1E-BC11-4AE9-8F01-DBD13606876E}" dt="2023-03-21T14:49:59.599" v="71" actId="1076"/>
          <ac:spMkLst>
            <pc:docMk/>
            <pc:sldMk cId="3803015146" sldId="269"/>
            <ac:spMk id="4" creationId="{70DFF059-8E64-2FDD-7FA0-DD2B62DBAA73}"/>
          </ac:spMkLst>
        </pc:spChg>
        <pc:spChg chg="add mod">
          <ac:chgData name="Scott, Nickolas L CIV USN COMSC NORFOLK VA (USA)" userId="S::nickolas.l.scott.civ@us.navy.mil::3b78d67f-9855-485d-b802-6b74dc66e0ac" providerId="AD" clId="Web-{6B007C1E-BC11-4AE9-8F01-DBD13606876E}" dt="2023-03-21T14:50:01.880" v="72" actId="1076"/>
          <ac:spMkLst>
            <pc:docMk/>
            <pc:sldMk cId="3803015146" sldId="269"/>
            <ac:spMk id="5" creationId="{AF84CB8F-0375-A22F-43CC-D51156806AF4}"/>
          </ac:spMkLst>
        </pc:spChg>
      </pc:sldChg>
      <pc:sldChg chg="ord">
        <pc:chgData name="Scott, Nickolas L CIV USN COMSC NORFOLK VA (USA)" userId="S::nickolas.l.scott.civ@us.navy.mil::3b78d67f-9855-485d-b802-6b74dc66e0ac" providerId="AD" clId="Web-{6B007C1E-BC11-4AE9-8F01-DBD13606876E}" dt="2023-03-21T15:03:40.358" v="136"/>
        <pc:sldMkLst>
          <pc:docMk/>
          <pc:sldMk cId="217691040" sldId="273"/>
        </pc:sldMkLst>
      </pc:sldChg>
      <pc:sldChg chg="modSp ord">
        <pc:chgData name="Scott, Nickolas L CIV USN COMSC NORFOLK VA (USA)" userId="S::nickolas.l.scott.civ@us.navy.mil::3b78d67f-9855-485d-b802-6b74dc66e0ac" providerId="AD" clId="Web-{6B007C1E-BC11-4AE9-8F01-DBD13606876E}" dt="2023-03-21T15:19:37.758" v="455" actId="20577"/>
        <pc:sldMkLst>
          <pc:docMk/>
          <pc:sldMk cId="100889567" sldId="275"/>
        </pc:sldMkLst>
        <pc:graphicFrameChg chg="modGraphic">
          <ac:chgData name="Scott, Nickolas L CIV USN COMSC NORFOLK VA (USA)" userId="S::nickolas.l.scott.civ@us.navy.mil::3b78d67f-9855-485d-b802-6b74dc66e0ac" providerId="AD" clId="Web-{6B007C1E-BC11-4AE9-8F01-DBD13606876E}" dt="2023-03-21T15:19:37.758" v="455" actId="20577"/>
          <ac:graphicFrameMkLst>
            <pc:docMk/>
            <pc:sldMk cId="100889567" sldId="275"/>
            <ac:graphicFrameMk id="7" creationId="{00000000-0000-0000-0000-000000000000}"/>
          </ac:graphicFrameMkLst>
        </pc:graphicFrameChg>
      </pc:sldChg>
      <pc:sldChg chg="ord">
        <pc:chgData name="Scott, Nickolas L CIV USN COMSC NORFOLK VA (USA)" userId="S::nickolas.l.scott.civ@us.navy.mil::3b78d67f-9855-485d-b802-6b74dc66e0ac" providerId="AD" clId="Web-{6B007C1E-BC11-4AE9-8F01-DBD13606876E}" dt="2023-03-21T15:32:26.141" v="819"/>
        <pc:sldMkLst>
          <pc:docMk/>
          <pc:sldMk cId="1582111946" sldId="276"/>
        </pc:sldMkLst>
      </pc:sldChg>
      <pc:sldChg chg="ord">
        <pc:chgData name="Scott, Nickolas L CIV USN COMSC NORFOLK VA (USA)" userId="S::nickolas.l.scott.civ@us.navy.mil::3b78d67f-9855-485d-b802-6b74dc66e0ac" providerId="AD" clId="Web-{6B007C1E-BC11-4AE9-8F01-DBD13606876E}" dt="2023-03-21T15:03:40.358" v="135"/>
        <pc:sldMkLst>
          <pc:docMk/>
          <pc:sldMk cId="3428413596" sldId="278"/>
        </pc:sldMkLst>
      </pc:sldChg>
      <pc:sldChg chg="ord">
        <pc:chgData name="Scott, Nickolas L CIV USN COMSC NORFOLK VA (USA)" userId="S::nickolas.l.scott.civ@us.navy.mil::3b78d67f-9855-485d-b802-6b74dc66e0ac" providerId="AD" clId="Web-{6B007C1E-BC11-4AE9-8F01-DBD13606876E}" dt="2023-03-21T15:12:42.082" v="269"/>
        <pc:sldMkLst>
          <pc:docMk/>
          <pc:sldMk cId="2660667170" sldId="281"/>
        </pc:sldMkLst>
      </pc:sldChg>
      <pc:sldChg chg="ord">
        <pc:chgData name="Scott, Nickolas L CIV USN COMSC NORFOLK VA (USA)" userId="S::nickolas.l.scott.civ@us.navy.mil::3b78d67f-9855-485d-b802-6b74dc66e0ac" providerId="AD" clId="Web-{6B007C1E-BC11-4AE9-8F01-DBD13606876E}" dt="2023-03-21T15:04:14.077" v="137"/>
        <pc:sldMkLst>
          <pc:docMk/>
          <pc:sldMk cId="2548655494" sldId="287"/>
        </pc:sldMkLst>
      </pc:sldChg>
      <pc:sldChg chg="addSp modSp add ord replId modNotes">
        <pc:chgData name="Scott, Nickolas L CIV USN COMSC NORFOLK VA (USA)" userId="S::nickolas.l.scott.civ@us.navy.mil::3b78d67f-9855-485d-b802-6b74dc66e0ac" providerId="AD" clId="Web-{6B007C1E-BC11-4AE9-8F01-DBD13606876E}" dt="2023-03-21T15:34:02.704" v="868"/>
        <pc:sldMkLst>
          <pc:docMk/>
          <pc:sldMk cId="10425402" sldId="288"/>
        </pc:sldMkLst>
        <pc:spChg chg="mod">
          <ac:chgData name="Scott, Nickolas L CIV USN COMSC NORFOLK VA (USA)" userId="S::nickolas.l.scott.civ@us.navy.mil::3b78d67f-9855-485d-b802-6b74dc66e0ac" providerId="AD" clId="Web-{6B007C1E-BC11-4AE9-8F01-DBD13606876E}" dt="2023-03-21T15:32:05.922" v="818" actId="1076"/>
          <ac:spMkLst>
            <pc:docMk/>
            <pc:sldMk cId="10425402" sldId="288"/>
            <ac:spMk id="2" creationId="{00000000-0000-0000-0000-000000000000}"/>
          </ac:spMkLst>
        </pc:spChg>
        <pc:spChg chg="add mod ord">
          <ac:chgData name="Scott, Nickolas L CIV USN COMSC NORFOLK VA (USA)" userId="S::nickolas.l.scott.civ@us.navy.mil::3b78d67f-9855-485d-b802-6b74dc66e0ac" providerId="AD" clId="Web-{6B007C1E-BC11-4AE9-8F01-DBD13606876E}" dt="2023-03-21T15:28:49.701" v="745" actId="14100"/>
          <ac:spMkLst>
            <pc:docMk/>
            <pc:sldMk cId="10425402" sldId="288"/>
            <ac:spMk id="3" creationId="{D2D6AFA5-02D1-8FA9-A69B-0C7586059E51}"/>
          </ac:spMkLst>
        </pc:spChg>
        <pc:spChg chg="mod">
          <ac:chgData name="Scott, Nickolas L CIV USN COMSC NORFOLK VA (USA)" userId="S::nickolas.l.scott.civ@us.navy.mil::3b78d67f-9855-485d-b802-6b74dc66e0ac" providerId="AD" clId="Web-{6B007C1E-BC11-4AE9-8F01-DBD13606876E}" dt="2023-03-21T15:29:47.389" v="759" actId="20577"/>
          <ac:spMkLst>
            <pc:docMk/>
            <pc:sldMk cId="10425402" sldId="288"/>
            <ac:spMk id="4" creationId="{00000000-0000-0000-0000-000000000000}"/>
          </ac:spMkLst>
        </pc:spChg>
      </pc:sldChg>
      <pc:sldChg chg="delSp add del replId">
        <pc:chgData name="Scott, Nickolas L CIV USN COMSC NORFOLK VA (USA)" userId="S::nickolas.l.scott.civ@us.navy.mil::3b78d67f-9855-485d-b802-6b74dc66e0ac" providerId="AD" clId="Web-{6B007C1E-BC11-4AE9-8F01-DBD13606876E}" dt="2023-03-21T14:45:24.893" v="2"/>
        <pc:sldMkLst>
          <pc:docMk/>
          <pc:sldMk cId="4288643904" sldId="288"/>
        </pc:sldMkLst>
        <pc:picChg chg="del">
          <ac:chgData name="Scott, Nickolas L CIV USN COMSC NORFOLK VA (USA)" userId="S::nickolas.l.scott.civ@us.navy.mil::3b78d67f-9855-485d-b802-6b74dc66e0ac" providerId="AD" clId="Web-{6B007C1E-BC11-4AE9-8F01-DBD13606876E}" dt="2023-03-21T14:45:08.034" v="1"/>
          <ac:picMkLst>
            <pc:docMk/>
            <pc:sldMk cId="4288643904" sldId="288"/>
            <ac:picMk id="7" creationId="{00000000-0000-0000-0000-000000000000}"/>
          </ac:picMkLst>
        </pc:picChg>
      </pc:sldChg>
      <pc:sldChg chg="modSp add replId">
        <pc:chgData name="Scott, Nickolas L CIV USN COMSC NORFOLK VA (USA)" userId="S::nickolas.l.scott.civ@us.navy.mil::3b78d67f-9855-485d-b802-6b74dc66e0ac" providerId="AD" clId="Web-{6B007C1E-BC11-4AE9-8F01-DBD13606876E}" dt="2023-03-21T15:11:37.956" v="261" actId="20577"/>
        <pc:sldMkLst>
          <pc:docMk/>
          <pc:sldMk cId="2662887098" sldId="289"/>
        </pc:sldMkLst>
        <pc:spChg chg="mod">
          <ac:chgData name="Scott, Nickolas L CIV USN COMSC NORFOLK VA (USA)" userId="S::nickolas.l.scott.civ@us.navy.mil::3b78d67f-9855-485d-b802-6b74dc66e0ac" providerId="AD" clId="Web-{6B007C1E-BC11-4AE9-8F01-DBD13606876E}" dt="2023-03-21T15:11:37.956" v="261" actId="20577"/>
          <ac:spMkLst>
            <pc:docMk/>
            <pc:sldMk cId="2662887098" sldId="289"/>
            <ac:spMk id="2" creationId="{00000000-0000-0000-0000-000000000000}"/>
          </ac:spMkLst>
        </pc:spChg>
        <pc:spChg chg="mod">
          <ac:chgData name="Scott, Nickolas L CIV USN COMSC NORFOLK VA (USA)" userId="S::nickolas.l.scott.civ@us.navy.mil::3b78d67f-9855-485d-b802-6b74dc66e0ac" providerId="AD" clId="Web-{6B007C1E-BC11-4AE9-8F01-DBD13606876E}" dt="2023-03-21T15:05:47.828" v="159" actId="20577"/>
          <ac:spMkLst>
            <pc:docMk/>
            <pc:sldMk cId="2662887098" sldId="289"/>
            <ac:spMk id="4" creationId="{00000000-0000-0000-0000-000000000000}"/>
          </ac:spMkLst>
        </pc:spChg>
      </pc:sldChg>
      <pc:sldChg chg="modSp new">
        <pc:chgData name="Scott, Nickolas L CIV USN COMSC NORFOLK VA (USA)" userId="S::nickolas.l.scott.civ@us.navy.mil::3b78d67f-9855-485d-b802-6b74dc66e0ac" providerId="AD" clId="Web-{6B007C1E-BC11-4AE9-8F01-DBD13606876E}" dt="2023-03-21T15:14:25.989" v="384" actId="20577"/>
        <pc:sldMkLst>
          <pc:docMk/>
          <pc:sldMk cId="185851968" sldId="290"/>
        </pc:sldMkLst>
        <pc:spChg chg="mod">
          <ac:chgData name="Scott, Nickolas L CIV USN COMSC NORFOLK VA (USA)" userId="S::nickolas.l.scott.civ@us.navy.mil::3b78d67f-9855-485d-b802-6b74dc66e0ac" providerId="AD" clId="Web-{6B007C1E-BC11-4AE9-8F01-DBD13606876E}" dt="2023-03-21T15:14:23.161" v="381" actId="20577"/>
          <ac:spMkLst>
            <pc:docMk/>
            <pc:sldMk cId="185851968" sldId="290"/>
            <ac:spMk id="2" creationId="{8EE97386-EA02-3A41-912E-B685F22059BA}"/>
          </ac:spMkLst>
        </pc:spChg>
        <pc:spChg chg="mod">
          <ac:chgData name="Scott, Nickolas L CIV USN COMSC NORFOLK VA (USA)" userId="S::nickolas.l.scott.civ@us.navy.mil::3b78d67f-9855-485d-b802-6b74dc66e0ac" providerId="AD" clId="Web-{6B007C1E-BC11-4AE9-8F01-DBD13606876E}" dt="2023-03-21T15:14:25.989" v="384" actId="20577"/>
          <ac:spMkLst>
            <pc:docMk/>
            <pc:sldMk cId="185851968" sldId="290"/>
            <ac:spMk id="4" creationId="{65631AA8-F3D4-CE4E-B2E7-53FFFF693E44}"/>
          </ac:spMkLst>
        </pc:spChg>
      </pc:sldChg>
      <pc:sldChg chg="add del ord replId">
        <pc:chgData name="Scott, Nickolas L CIV USN COMSC NORFOLK VA (USA)" userId="S::nickolas.l.scott.civ@us.navy.mil::3b78d67f-9855-485d-b802-6b74dc66e0ac" providerId="AD" clId="Web-{6B007C1E-BC11-4AE9-8F01-DBD13606876E}" dt="2023-03-21T15:15:01.115" v="386"/>
        <pc:sldMkLst>
          <pc:docMk/>
          <pc:sldMk cId="2100598260" sldId="292"/>
        </pc:sldMkLst>
      </pc:sldChg>
      <pc:sldChg chg="modSp new">
        <pc:chgData name="Scott, Nickolas L CIV USN COMSC NORFOLK VA (USA)" userId="S::nickolas.l.scott.civ@us.navy.mil::3b78d67f-9855-485d-b802-6b74dc66e0ac" providerId="AD" clId="Web-{6B007C1E-BC11-4AE9-8F01-DBD13606876E}" dt="2023-03-21T15:35:27.783" v="956" actId="20577"/>
        <pc:sldMkLst>
          <pc:docMk/>
          <pc:sldMk cId="4277850849" sldId="299"/>
        </pc:sldMkLst>
        <pc:spChg chg="mod">
          <ac:chgData name="Scott, Nickolas L CIV USN COMSC NORFOLK VA (USA)" userId="S::nickolas.l.scott.civ@us.navy.mil::3b78d67f-9855-485d-b802-6b74dc66e0ac" providerId="AD" clId="Web-{6B007C1E-BC11-4AE9-8F01-DBD13606876E}" dt="2023-03-21T15:35:27.783" v="956" actId="20577"/>
          <ac:spMkLst>
            <pc:docMk/>
            <pc:sldMk cId="4277850849" sldId="299"/>
            <ac:spMk id="2" creationId="{0BCA4F0E-E10B-1D27-77DC-D384880E3A48}"/>
          </ac:spMkLst>
        </pc:spChg>
        <pc:spChg chg="mod">
          <ac:chgData name="Scott, Nickolas L CIV USN COMSC NORFOLK VA (USA)" userId="S::nickolas.l.scott.civ@us.navy.mil::3b78d67f-9855-485d-b802-6b74dc66e0ac" providerId="AD" clId="Web-{6B007C1E-BC11-4AE9-8F01-DBD13606876E}" dt="2023-03-21T15:34:59.518" v="918" actId="20577"/>
          <ac:spMkLst>
            <pc:docMk/>
            <pc:sldMk cId="4277850849" sldId="299"/>
            <ac:spMk id="4" creationId="{16F9830D-7509-787C-B656-D5D5BD192638}"/>
          </ac:spMkLst>
        </pc:spChg>
      </pc:sldChg>
    </pc:docChg>
  </pc:docChgLst>
  <pc:docChgLst>
    <pc:chgData name="Becht, Jennifer M CIV USN COMSC NORFOLK VA (USA)" userId="S::jennifer.m.becht.civ@us.navy.mil::ed1e1550-ce43-46be-bcfd-5bbd48aa559b" providerId="AD" clId="Web-{6B9C0C2C-5F41-4DF9-A8D2-A84F88259022}"/>
    <pc:docChg chg="mod modSld sldOrd">
      <pc:chgData name="Becht, Jennifer M CIV USN COMSC NORFOLK VA (USA)" userId="S::jennifer.m.becht.civ@us.navy.mil::ed1e1550-ce43-46be-bcfd-5bbd48aa559b" providerId="AD" clId="Web-{6B9C0C2C-5F41-4DF9-A8D2-A84F88259022}" dt="2023-04-06T14:37:50.689" v="141" actId="20577"/>
      <pc:docMkLst>
        <pc:docMk/>
      </pc:docMkLst>
      <pc:sldChg chg="modSp addCm">
        <pc:chgData name="Becht, Jennifer M CIV USN COMSC NORFOLK VA (USA)" userId="S::jennifer.m.becht.civ@us.navy.mil::ed1e1550-ce43-46be-bcfd-5bbd48aa559b" providerId="AD" clId="Web-{6B9C0C2C-5F41-4DF9-A8D2-A84F88259022}" dt="2023-04-06T13:39:12.931" v="57"/>
        <pc:sldMkLst>
          <pc:docMk/>
          <pc:sldMk cId="4088690394" sldId="293"/>
        </pc:sldMkLst>
        <pc:spChg chg="mod">
          <ac:chgData name="Becht, Jennifer M CIV USN COMSC NORFOLK VA (USA)" userId="S::jennifer.m.becht.civ@us.navy.mil::ed1e1550-ce43-46be-bcfd-5bbd48aa559b" providerId="AD" clId="Web-{6B9C0C2C-5F41-4DF9-A8D2-A84F88259022}" dt="2023-04-06T13:36:41.054" v="43" actId="20577"/>
          <ac:spMkLst>
            <pc:docMk/>
            <pc:sldMk cId="4088690394" sldId="293"/>
            <ac:spMk id="2" creationId="{52C9E1CB-7681-C94E-AA5B-DCC951143400}"/>
          </ac:spMkLst>
        </pc:spChg>
        <pc:spChg chg="mod">
          <ac:chgData name="Becht, Jennifer M CIV USN COMSC NORFOLK VA (USA)" userId="S::jennifer.m.becht.civ@us.navy.mil::ed1e1550-ce43-46be-bcfd-5bbd48aa559b" providerId="AD" clId="Web-{6B9C0C2C-5F41-4DF9-A8D2-A84F88259022}" dt="2023-04-06T13:33:45.645" v="17" actId="20577"/>
          <ac:spMkLst>
            <pc:docMk/>
            <pc:sldMk cId="4088690394" sldId="293"/>
            <ac:spMk id="4" creationId="{1D6E61CD-D8AD-CA4C-9F35-9F2A64D8810F}"/>
          </ac:spMkLst>
        </pc:spChg>
      </pc:sldChg>
      <pc:sldChg chg="modSp ord addCm">
        <pc:chgData name="Becht, Jennifer M CIV USN COMSC NORFOLK VA (USA)" userId="S::jennifer.m.becht.civ@us.navy.mil::ed1e1550-ce43-46be-bcfd-5bbd48aa559b" providerId="AD" clId="Web-{6B9C0C2C-5F41-4DF9-A8D2-A84F88259022}" dt="2023-04-06T13:38:43.743" v="56"/>
        <pc:sldMkLst>
          <pc:docMk/>
          <pc:sldMk cId="957163755" sldId="314"/>
        </pc:sldMkLst>
        <pc:spChg chg="mod">
          <ac:chgData name="Becht, Jennifer M CIV USN COMSC NORFOLK VA (USA)" userId="S::jennifer.m.becht.civ@us.navy.mil::ed1e1550-ce43-46be-bcfd-5bbd48aa559b" providerId="AD" clId="Web-{6B9C0C2C-5F41-4DF9-A8D2-A84F88259022}" dt="2023-04-06T13:37:36.461" v="54" actId="20577"/>
          <ac:spMkLst>
            <pc:docMk/>
            <pc:sldMk cId="957163755" sldId="314"/>
            <ac:spMk id="2" creationId="{52C9E1CB-7681-C94E-AA5B-DCC951143400}"/>
          </ac:spMkLst>
        </pc:spChg>
      </pc:sldChg>
      <pc:sldChg chg="ord">
        <pc:chgData name="Becht, Jennifer M CIV USN COMSC NORFOLK VA (USA)" userId="S::jennifer.m.becht.civ@us.navy.mil::ed1e1550-ce43-46be-bcfd-5bbd48aa559b" providerId="AD" clId="Web-{6B9C0C2C-5F41-4DF9-A8D2-A84F88259022}" dt="2023-04-06T12:16:50.788" v="0"/>
        <pc:sldMkLst>
          <pc:docMk/>
          <pc:sldMk cId="2767534352" sldId="333"/>
        </pc:sldMkLst>
      </pc:sldChg>
      <pc:sldChg chg="modSp">
        <pc:chgData name="Becht, Jennifer M CIV USN COMSC NORFOLK VA (USA)" userId="S::jennifer.m.becht.civ@us.navy.mil::ed1e1550-ce43-46be-bcfd-5bbd48aa559b" providerId="AD" clId="Web-{6B9C0C2C-5F41-4DF9-A8D2-A84F88259022}" dt="2023-04-06T13:07:47.924" v="7" actId="20577"/>
        <pc:sldMkLst>
          <pc:docMk/>
          <pc:sldMk cId="2494242427" sldId="335"/>
        </pc:sldMkLst>
        <pc:spChg chg="mod">
          <ac:chgData name="Becht, Jennifer M CIV USN COMSC NORFOLK VA (USA)" userId="S::jennifer.m.becht.civ@us.navy.mil::ed1e1550-ce43-46be-bcfd-5bbd48aa559b" providerId="AD" clId="Web-{6B9C0C2C-5F41-4DF9-A8D2-A84F88259022}" dt="2023-04-06T13:07:47.924" v="7" actId="20577"/>
          <ac:spMkLst>
            <pc:docMk/>
            <pc:sldMk cId="2494242427" sldId="335"/>
            <ac:spMk id="2" creationId="{EF4BCAB5-9589-3899-7C53-5F01A33C9DFC}"/>
          </ac:spMkLst>
        </pc:spChg>
      </pc:sldChg>
      <pc:sldChg chg="modSp">
        <pc:chgData name="Becht, Jennifer M CIV USN COMSC NORFOLK VA (USA)" userId="S::jennifer.m.becht.civ@us.navy.mil::ed1e1550-ce43-46be-bcfd-5bbd48aa559b" providerId="AD" clId="Web-{6B9C0C2C-5F41-4DF9-A8D2-A84F88259022}" dt="2023-04-06T14:37:50.689" v="141" actId="20577"/>
        <pc:sldMkLst>
          <pc:docMk/>
          <pc:sldMk cId="198028387" sldId="336"/>
        </pc:sldMkLst>
        <pc:spChg chg="mod">
          <ac:chgData name="Becht, Jennifer M CIV USN COMSC NORFOLK VA (USA)" userId="S::jennifer.m.becht.civ@us.navy.mil::ed1e1550-ce43-46be-bcfd-5bbd48aa559b" providerId="AD" clId="Web-{6B9C0C2C-5F41-4DF9-A8D2-A84F88259022}" dt="2023-04-06T14:37:50.689" v="141" actId="20577"/>
          <ac:spMkLst>
            <pc:docMk/>
            <pc:sldMk cId="198028387" sldId="336"/>
            <ac:spMk id="2" creationId="{D0C514C5-7E80-6073-638B-FE3094D60A98}"/>
          </ac:spMkLst>
        </pc:spChg>
      </pc:sldChg>
    </pc:docChg>
  </pc:docChgLst>
  <pc:docChgLst>
    <pc:chgData name="Becht, Jennifer M CIV USN COMSC NORFOLK VA (USA)" userId="S::jennifer.m.becht.civ@us.navy.mil::ed1e1550-ce43-46be-bcfd-5bbd48aa559b" providerId="AD" clId="Web-{9E8C423A-82EF-4B28-8161-C5A9C7FC7145}"/>
    <pc:docChg chg="modSld">
      <pc:chgData name="Becht, Jennifer M CIV USN COMSC NORFOLK VA (USA)" userId="S::jennifer.m.becht.civ@us.navy.mil::ed1e1550-ce43-46be-bcfd-5bbd48aa559b" providerId="AD" clId="Web-{9E8C423A-82EF-4B28-8161-C5A9C7FC7145}" dt="2023-04-14T13:27:16.518" v="12" actId="20577"/>
      <pc:docMkLst>
        <pc:docMk/>
      </pc:docMkLst>
      <pc:sldChg chg="addSp delSp modSp">
        <pc:chgData name="Becht, Jennifer M CIV USN COMSC NORFOLK VA (USA)" userId="S::jennifer.m.becht.civ@us.navy.mil::ed1e1550-ce43-46be-bcfd-5bbd48aa559b" providerId="AD" clId="Web-{9E8C423A-82EF-4B28-8161-C5A9C7FC7145}" dt="2023-04-14T13:27:16.518" v="12" actId="20577"/>
        <pc:sldMkLst>
          <pc:docMk/>
          <pc:sldMk cId="3845013703" sldId="341"/>
        </pc:sldMkLst>
        <pc:spChg chg="mod">
          <ac:chgData name="Becht, Jennifer M CIV USN COMSC NORFOLK VA (USA)" userId="S::jennifer.m.becht.civ@us.navy.mil::ed1e1550-ce43-46be-bcfd-5bbd48aa559b" providerId="AD" clId="Web-{9E8C423A-82EF-4B28-8161-C5A9C7FC7145}" dt="2023-04-14T13:27:16.518" v="12" actId="20577"/>
          <ac:spMkLst>
            <pc:docMk/>
            <pc:sldMk cId="3845013703" sldId="341"/>
            <ac:spMk id="6" creationId="{8F5C0C6B-EBAD-B751-A93E-1467DEB03346}"/>
          </ac:spMkLst>
        </pc:spChg>
        <pc:spChg chg="add mod">
          <ac:chgData name="Becht, Jennifer M CIV USN COMSC NORFOLK VA (USA)" userId="S::jennifer.m.becht.civ@us.navy.mil::ed1e1550-ce43-46be-bcfd-5bbd48aa559b" providerId="AD" clId="Web-{9E8C423A-82EF-4B28-8161-C5A9C7FC7145}" dt="2023-04-14T13:26:00.970" v="0"/>
          <ac:spMkLst>
            <pc:docMk/>
            <pc:sldMk cId="3845013703" sldId="341"/>
            <ac:spMk id="7" creationId="{F4DBFBDC-AA63-CD65-642C-74797B2C11C5}"/>
          </ac:spMkLst>
        </pc:spChg>
        <pc:picChg chg="del">
          <ac:chgData name="Becht, Jennifer M CIV USN COMSC NORFOLK VA (USA)" userId="S::jennifer.m.becht.civ@us.navy.mil::ed1e1550-ce43-46be-bcfd-5bbd48aa559b" providerId="AD" clId="Web-{9E8C423A-82EF-4B28-8161-C5A9C7FC7145}" dt="2023-04-14T13:26:00.970" v="0"/>
          <ac:picMkLst>
            <pc:docMk/>
            <pc:sldMk cId="3845013703" sldId="341"/>
            <ac:picMk id="8" creationId="{B8A45EDF-D383-8827-07C9-9669FCCE4B7A}"/>
          </ac:picMkLst>
        </pc:picChg>
        <pc:cxnChg chg="del">
          <ac:chgData name="Becht, Jennifer M CIV USN COMSC NORFOLK VA (USA)" userId="S::jennifer.m.becht.civ@us.navy.mil::ed1e1550-ce43-46be-bcfd-5bbd48aa559b" providerId="AD" clId="Web-{9E8C423A-82EF-4B28-8161-C5A9C7FC7145}" dt="2023-04-14T13:26:03.345" v="1"/>
          <ac:cxnSpMkLst>
            <pc:docMk/>
            <pc:sldMk cId="3845013703" sldId="341"/>
            <ac:cxnSpMk id="5" creationId="{00000000-0000-0000-0000-000000000000}"/>
          </ac:cxnSpMkLst>
        </pc:cxnChg>
      </pc:sldChg>
    </pc:docChg>
  </pc:docChgLst>
  <pc:docChgLst>
    <pc:chgData name="Becht, Jennifer M CIV USN COMSC NORFOLK VA (USA)" userId="S::jennifer.m.becht.civ@us.navy.mil::ed1e1550-ce43-46be-bcfd-5bbd48aa559b" providerId="AD" clId="Web-{AE87A41D-6901-4E44-AE1C-CB48A22412C8}"/>
    <pc:docChg chg="modSld">
      <pc:chgData name="Becht, Jennifer M CIV USN COMSC NORFOLK VA (USA)" userId="S::jennifer.m.becht.civ@us.navy.mil::ed1e1550-ce43-46be-bcfd-5bbd48aa559b" providerId="AD" clId="Web-{AE87A41D-6901-4E44-AE1C-CB48A22412C8}" dt="2023-04-05T13:56:08.253" v="135" actId="20577"/>
      <pc:docMkLst>
        <pc:docMk/>
      </pc:docMkLst>
      <pc:sldChg chg="modSp">
        <pc:chgData name="Becht, Jennifer M CIV USN COMSC NORFOLK VA (USA)" userId="S::jennifer.m.becht.civ@us.navy.mil::ed1e1550-ce43-46be-bcfd-5bbd48aa559b" providerId="AD" clId="Web-{AE87A41D-6901-4E44-AE1C-CB48A22412C8}" dt="2023-04-05T13:56:08.253" v="135" actId="20577"/>
        <pc:sldMkLst>
          <pc:docMk/>
          <pc:sldMk cId="198028387" sldId="336"/>
        </pc:sldMkLst>
        <pc:spChg chg="mod">
          <ac:chgData name="Becht, Jennifer M CIV USN COMSC NORFOLK VA (USA)" userId="S::jennifer.m.becht.civ@us.navy.mil::ed1e1550-ce43-46be-bcfd-5bbd48aa559b" providerId="AD" clId="Web-{AE87A41D-6901-4E44-AE1C-CB48A22412C8}" dt="2023-04-05T13:56:08.253" v="135" actId="20577"/>
          <ac:spMkLst>
            <pc:docMk/>
            <pc:sldMk cId="198028387" sldId="336"/>
            <ac:spMk id="2" creationId="{D0C514C5-7E80-6073-638B-FE3094D60A98}"/>
          </ac:spMkLst>
        </pc:spChg>
      </pc:sldChg>
    </pc:docChg>
  </pc:docChgLst>
  <pc:docChgLst>
    <pc:chgData name="Becht, Jennifer M CIV USN COMSC NORFOLK VA (USA)" userId="S::jennifer.m.becht.civ@us.navy.mil::ed1e1550-ce43-46be-bcfd-5bbd48aa559b" providerId="AD" clId="Web-{7C21EB47-8805-4D11-97C6-0E802104C3E2}"/>
    <pc:docChg chg="addSld modSld sldOrd">
      <pc:chgData name="Becht, Jennifer M CIV USN COMSC NORFOLK VA (USA)" userId="S::jennifer.m.becht.civ@us.navy.mil::ed1e1550-ce43-46be-bcfd-5bbd48aa559b" providerId="AD" clId="Web-{7C21EB47-8805-4D11-97C6-0E802104C3E2}" dt="2023-03-28T17:20:48.337" v="262" actId="20577"/>
      <pc:docMkLst>
        <pc:docMk/>
      </pc:docMkLst>
      <pc:sldChg chg="modSp">
        <pc:chgData name="Becht, Jennifer M CIV USN COMSC NORFOLK VA (USA)" userId="S::jennifer.m.becht.civ@us.navy.mil::ed1e1550-ce43-46be-bcfd-5bbd48aa559b" providerId="AD" clId="Web-{7C21EB47-8805-4D11-97C6-0E802104C3E2}" dt="2023-03-28T16:58:31.366" v="35" actId="20577"/>
        <pc:sldMkLst>
          <pc:docMk/>
          <pc:sldMk cId="1614514634" sldId="298"/>
        </pc:sldMkLst>
        <pc:spChg chg="mod">
          <ac:chgData name="Becht, Jennifer M CIV USN COMSC NORFOLK VA (USA)" userId="S::jennifer.m.becht.civ@us.navy.mil::ed1e1550-ce43-46be-bcfd-5bbd48aa559b" providerId="AD" clId="Web-{7C21EB47-8805-4D11-97C6-0E802104C3E2}" dt="2023-03-28T16:58:31.366" v="35" actId="20577"/>
          <ac:spMkLst>
            <pc:docMk/>
            <pc:sldMk cId="1614514634" sldId="298"/>
            <ac:spMk id="2" creationId="{374210B7-6430-92BA-EFB0-2EF6E4A37184}"/>
          </ac:spMkLst>
        </pc:spChg>
      </pc:sldChg>
      <pc:sldChg chg="addSp delSp modSp">
        <pc:chgData name="Becht, Jennifer M CIV USN COMSC NORFOLK VA (USA)" userId="S::jennifer.m.becht.civ@us.navy.mil::ed1e1550-ce43-46be-bcfd-5bbd48aa559b" providerId="AD" clId="Web-{7C21EB47-8805-4D11-97C6-0E802104C3E2}" dt="2023-03-28T17:16:22.856" v="217"/>
        <pc:sldMkLst>
          <pc:docMk/>
          <pc:sldMk cId="2454976204" sldId="300"/>
        </pc:sldMkLst>
        <pc:spChg chg="add del">
          <ac:chgData name="Becht, Jennifer M CIV USN COMSC NORFOLK VA (USA)" userId="S::jennifer.m.becht.civ@us.navy.mil::ed1e1550-ce43-46be-bcfd-5bbd48aa559b" providerId="AD" clId="Web-{7C21EB47-8805-4D11-97C6-0E802104C3E2}" dt="2023-03-28T17:16:22.856" v="217"/>
          <ac:spMkLst>
            <pc:docMk/>
            <pc:sldMk cId="2454976204" sldId="300"/>
            <ac:spMk id="3" creationId="{AC851FB2-4E25-E5A9-1F7C-31B64AB66AA8}"/>
          </ac:spMkLst>
        </pc:spChg>
        <pc:picChg chg="add del mod ord">
          <ac:chgData name="Becht, Jennifer M CIV USN COMSC NORFOLK VA (USA)" userId="S::jennifer.m.becht.civ@us.navy.mil::ed1e1550-ce43-46be-bcfd-5bbd48aa559b" providerId="AD" clId="Web-{7C21EB47-8805-4D11-97C6-0E802104C3E2}" dt="2023-03-28T17:16:22.856" v="217"/>
          <ac:picMkLst>
            <pc:docMk/>
            <pc:sldMk cId="2454976204" sldId="300"/>
            <ac:picMk id="2" creationId="{519C380B-792E-720A-4731-8971BEF25BD3}"/>
          </ac:picMkLst>
        </pc:picChg>
      </pc:sldChg>
      <pc:sldChg chg="modSp ord">
        <pc:chgData name="Becht, Jennifer M CIV USN COMSC NORFOLK VA (USA)" userId="S::jennifer.m.becht.civ@us.navy.mil::ed1e1550-ce43-46be-bcfd-5bbd48aa559b" providerId="AD" clId="Web-{7C21EB47-8805-4D11-97C6-0E802104C3E2}" dt="2023-03-28T17:05:28.683" v="132" actId="20577"/>
        <pc:sldMkLst>
          <pc:docMk/>
          <pc:sldMk cId="3662872974" sldId="308"/>
        </pc:sldMkLst>
        <pc:spChg chg="mod">
          <ac:chgData name="Becht, Jennifer M CIV USN COMSC NORFOLK VA (USA)" userId="S::jennifer.m.becht.civ@us.navy.mil::ed1e1550-ce43-46be-bcfd-5bbd48aa559b" providerId="AD" clId="Web-{7C21EB47-8805-4D11-97C6-0E802104C3E2}" dt="2023-03-28T17:05:28.683" v="132" actId="20577"/>
          <ac:spMkLst>
            <pc:docMk/>
            <pc:sldMk cId="3662872974" sldId="308"/>
            <ac:spMk id="2" creationId="{4443F8AD-E2AB-3877-A748-5BE98649842C}"/>
          </ac:spMkLst>
        </pc:spChg>
        <pc:spChg chg="mod">
          <ac:chgData name="Becht, Jennifer M CIV USN COMSC NORFOLK VA (USA)" userId="S::jennifer.m.becht.civ@us.navy.mil::ed1e1550-ce43-46be-bcfd-5bbd48aa559b" providerId="AD" clId="Web-{7C21EB47-8805-4D11-97C6-0E802104C3E2}" dt="2023-03-28T17:02:58.941" v="92" actId="20577"/>
          <ac:spMkLst>
            <pc:docMk/>
            <pc:sldMk cId="3662872974" sldId="308"/>
            <ac:spMk id="4" creationId="{B32F220E-0BE7-E21D-B283-FB460D8A1BBE}"/>
          </ac:spMkLst>
        </pc:spChg>
      </pc:sldChg>
      <pc:sldChg chg="ord">
        <pc:chgData name="Becht, Jennifer M CIV USN COMSC NORFOLK VA (USA)" userId="S::jennifer.m.becht.civ@us.navy.mil::ed1e1550-ce43-46be-bcfd-5bbd48aa559b" providerId="AD" clId="Web-{7C21EB47-8805-4D11-97C6-0E802104C3E2}" dt="2023-03-28T17:05:41.449" v="133"/>
        <pc:sldMkLst>
          <pc:docMk/>
          <pc:sldMk cId="661419685" sldId="309"/>
        </pc:sldMkLst>
      </pc:sldChg>
      <pc:sldChg chg="modSp ord">
        <pc:chgData name="Becht, Jennifer M CIV USN COMSC NORFOLK VA (USA)" userId="S::jennifer.m.becht.civ@us.navy.mil::ed1e1550-ce43-46be-bcfd-5bbd48aa559b" providerId="AD" clId="Web-{7C21EB47-8805-4D11-97C6-0E802104C3E2}" dt="2023-03-28T17:09:50.055" v="167" actId="20577"/>
        <pc:sldMkLst>
          <pc:docMk/>
          <pc:sldMk cId="143968872" sldId="311"/>
        </pc:sldMkLst>
        <pc:spChg chg="mod">
          <ac:chgData name="Becht, Jennifer M CIV USN COMSC NORFOLK VA (USA)" userId="S::jennifer.m.becht.civ@us.navy.mil::ed1e1550-ce43-46be-bcfd-5bbd48aa559b" providerId="AD" clId="Web-{7C21EB47-8805-4D11-97C6-0E802104C3E2}" dt="2023-03-28T17:09:50.055" v="167" actId="20577"/>
          <ac:spMkLst>
            <pc:docMk/>
            <pc:sldMk cId="143968872" sldId="311"/>
            <ac:spMk id="2" creationId="{24DD727E-3F1B-8D6E-A3A5-788171899553}"/>
          </ac:spMkLst>
        </pc:spChg>
      </pc:sldChg>
      <pc:sldChg chg="addSp delSp modSp ord">
        <pc:chgData name="Becht, Jennifer M CIV USN COMSC NORFOLK VA (USA)" userId="S::jennifer.m.becht.civ@us.navy.mil::ed1e1550-ce43-46be-bcfd-5bbd48aa559b" providerId="AD" clId="Web-{7C21EB47-8805-4D11-97C6-0E802104C3E2}" dt="2023-03-28T17:20:48.337" v="262" actId="20577"/>
        <pc:sldMkLst>
          <pc:docMk/>
          <pc:sldMk cId="2331475410" sldId="313"/>
        </pc:sldMkLst>
        <pc:spChg chg="del">
          <ac:chgData name="Becht, Jennifer M CIV USN COMSC NORFOLK VA (USA)" userId="S::jennifer.m.becht.civ@us.navy.mil::ed1e1550-ce43-46be-bcfd-5bbd48aa559b" providerId="AD" clId="Web-{7C21EB47-8805-4D11-97C6-0E802104C3E2}" dt="2023-03-28T17:14:23.615" v="215"/>
          <ac:spMkLst>
            <pc:docMk/>
            <pc:sldMk cId="2331475410" sldId="313"/>
            <ac:spMk id="2" creationId="{4DA7A658-A17B-F458-E626-F6C2104B4285}"/>
          </ac:spMkLst>
        </pc:spChg>
        <pc:spChg chg="del">
          <ac:chgData name="Becht, Jennifer M CIV USN COMSC NORFOLK VA (USA)" userId="S::jennifer.m.becht.civ@us.navy.mil::ed1e1550-ce43-46be-bcfd-5bbd48aa559b" providerId="AD" clId="Web-{7C21EB47-8805-4D11-97C6-0E802104C3E2}" dt="2023-03-28T17:16:27.622" v="218"/>
          <ac:spMkLst>
            <pc:docMk/>
            <pc:sldMk cId="2331475410" sldId="313"/>
            <ac:spMk id="3" creationId="{167B4320-521A-0004-21AC-E5797A45143B}"/>
          </ac:spMkLst>
        </pc:spChg>
        <pc:spChg chg="del mod">
          <ac:chgData name="Becht, Jennifer M CIV USN COMSC NORFOLK VA (USA)" userId="S::jennifer.m.becht.civ@us.navy.mil::ed1e1550-ce43-46be-bcfd-5bbd48aa559b" providerId="AD" clId="Web-{7C21EB47-8805-4D11-97C6-0E802104C3E2}" dt="2023-03-28T17:17:04.186" v="226"/>
          <ac:spMkLst>
            <pc:docMk/>
            <pc:sldMk cId="2331475410" sldId="313"/>
            <ac:spMk id="4" creationId="{0285482A-9317-2B36-156C-4645B41D9333}"/>
          </ac:spMkLst>
        </pc:spChg>
        <pc:spChg chg="del">
          <ac:chgData name="Becht, Jennifer M CIV USN COMSC NORFOLK VA (USA)" userId="S::jennifer.m.becht.civ@us.navy.mil::ed1e1550-ce43-46be-bcfd-5bbd48aa559b" providerId="AD" clId="Web-{7C21EB47-8805-4D11-97C6-0E802104C3E2}" dt="2023-03-28T17:18:30.690" v="237"/>
          <ac:spMkLst>
            <pc:docMk/>
            <pc:sldMk cId="2331475410" sldId="313"/>
            <ac:spMk id="5" creationId="{72FEE862-F97A-D932-4EA0-6F6DB0AA4AFD}"/>
          </ac:spMkLst>
        </pc:spChg>
        <pc:spChg chg="del">
          <ac:chgData name="Becht, Jennifer M CIV USN COMSC NORFOLK VA (USA)" userId="S::jennifer.m.becht.civ@us.navy.mil::ed1e1550-ce43-46be-bcfd-5bbd48aa559b" providerId="AD" clId="Web-{7C21EB47-8805-4D11-97C6-0E802104C3E2}" dt="2023-03-28T17:19:41.053" v="245"/>
          <ac:spMkLst>
            <pc:docMk/>
            <pc:sldMk cId="2331475410" sldId="313"/>
            <ac:spMk id="6" creationId="{951B6F78-8FA3-3A40-4EA7-662024ED72A7}"/>
          </ac:spMkLst>
        </pc:spChg>
        <pc:spChg chg="add del mod">
          <ac:chgData name="Becht, Jennifer M CIV USN COMSC NORFOLK VA (USA)" userId="S::jennifer.m.becht.civ@us.navy.mil::ed1e1550-ce43-46be-bcfd-5bbd48aa559b" providerId="AD" clId="Web-{7C21EB47-8805-4D11-97C6-0E802104C3E2}" dt="2023-03-28T17:16:44.075" v="221"/>
          <ac:spMkLst>
            <pc:docMk/>
            <pc:sldMk cId="2331475410" sldId="313"/>
            <ac:spMk id="8" creationId="{FD095DFA-B09A-6643-C4BF-050C448AAAC7}"/>
          </ac:spMkLst>
        </pc:spChg>
        <pc:spChg chg="add del mod">
          <ac:chgData name="Becht, Jennifer M CIV USN COMSC NORFOLK VA (USA)" userId="S::jennifer.m.becht.civ@us.navy.mil::ed1e1550-ce43-46be-bcfd-5bbd48aa559b" providerId="AD" clId="Web-{7C21EB47-8805-4D11-97C6-0E802104C3E2}" dt="2023-03-28T17:17:19.812" v="232"/>
          <ac:spMkLst>
            <pc:docMk/>
            <pc:sldMk cId="2331475410" sldId="313"/>
            <ac:spMk id="11" creationId="{D6D193A1-F96C-96F7-D170-389818D078CD}"/>
          </ac:spMkLst>
        </pc:spChg>
        <pc:spChg chg="add mod">
          <ac:chgData name="Becht, Jennifer M CIV USN COMSC NORFOLK VA (USA)" userId="S::jennifer.m.becht.civ@us.navy.mil::ed1e1550-ce43-46be-bcfd-5bbd48aa559b" providerId="AD" clId="Web-{7C21EB47-8805-4D11-97C6-0E802104C3E2}" dt="2023-03-28T17:17:33.187" v="236"/>
          <ac:spMkLst>
            <pc:docMk/>
            <pc:sldMk cId="2331475410" sldId="313"/>
            <ac:spMk id="13" creationId="{36020AD9-5C4C-E77A-4DEE-10A630C2F681}"/>
          </ac:spMkLst>
        </pc:spChg>
        <pc:spChg chg="add mod">
          <ac:chgData name="Becht, Jennifer M CIV USN COMSC NORFOLK VA (USA)" userId="S::jennifer.m.becht.civ@us.navy.mil::ed1e1550-ce43-46be-bcfd-5bbd48aa559b" providerId="AD" clId="Web-{7C21EB47-8805-4D11-97C6-0E802104C3E2}" dt="2023-03-28T17:20:48.337" v="262" actId="20577"/>
          <ac:spMkLst>
            <pc:docMk/>
            <pc:sldMk cId="2331475410" sldId="313"/>
            <ac:spMk id="17" creationId="{13262DDC-3478-7D6E-FB4C-B15B3BB0659A}"/>
          </ac:spMkLst>
        </pc:spChg>
        <pc:picChg chg="add del mod ord">
          <ac:chgData name="Becht, Jennifer M CIV USN COMSC NORFOLK VA (USA)" userId="S::jennifer.m.becht.civ@us.navy.mil::ed1e1550-ce43-46be-bcfd-5bbd48aa559b" providerId="AD" clId="Web-{7C21EB47-8805-4D11-97C6-0E802104C3E2}" dt="2023-03-28T17:17:33.187" v="236"/>
          <ac:picMkLst>
            <pc:docMk/>
            <pc:sldMk cId="2331475410" sldId="313"/>
            <ac:picMk id="9" creationId="{CD04B547-010C-A7F2-E1E3-F7538B3610DF}"/>
          </ac:picMkLst>
        </pc:picChg>
        <pc:picChg chg="add mod ord">
          <ac:chgData name="Becht, Jennifer M CIV USN COMSC NORFOLK VA (USA)" userId="S::jennifer.m.becht.civ@us.navy.mil::ed1e1550-ce43-46be-bcfd-5bbd48aa559b" providerId="AD" clId="Web-{7C21EB47-8805-4D11-97C6-0E802104C3E2}" dt="2023-03-28T17:18:52.050" v="244" actId="14100"/>
          <ac:picMkLst>
            <pc:docMk/>
            <pc:sldMk cId="2331475410" sldId="313"/>
            <ac:picMk id="14" creationId="{A3CDE161-11A2-F869-7597-A916A0D935A4}"/>
          </ac:picMkLst>
        </pc:picChg>
        <pc:picChg chg="add mod ord">
          <ac:chgData name="Becht, Jennifer M CIV USN COMSC NORFOLK VA (USA)" userId="S::jennifer.m.becht.civ@us.navy.mil::ed1e1550-ce43-46be-bcfd-5bbd48aa559b" providerId="AD" clId="Web-{7C21EB47-8805-4D11-97C6-0E802104C3E2}" dt="2023-03-28T17:20:01.335" v="250" actId="1076"/>
          <ac:picMkLst>
            <pc:docMk/>
            <pc:sldMk cId="2331475410" sldId="313"/>
            <ac:picMk id="15" creationId="{72C90FC8-F87B-5144-570E-956923A77933}"/>
          </ac:picMkLst>
        </pc:picChg>
      </pc:sldChg>
      <pc:sldChg chg="ord">
        <pc:chgData name="Becht, Jennifer M CIV USN COMSC NORFOLK VA (USA)" userId="S::jennifer.m.becht.civ@us.navy.mil::ed1e1550-ce43-46be-bcfd-5bbd48aa559b" providerId="AD" clId="Web-{7C21EB47-8805-4D11-97C6-0E802104C3E2}" dt="2023-03-28T17:06:43.499" v="134"/>
        <pc:sldMkLst>
          <pc:docMk/>
          <pc:sldMk cId="2767534352" sldId="333"/>
        </pc:sldMkLst>
      </pc:sldChg>
      <pc:sldChg chg="addSp delSp modSp new">
        <pc:chgData name="Becht, Jennifer M CIV USN COMSC NORFOLK VA (USA)" userId="S::jennifer.m.becht.civ@us.navy.mil::ed1e1550-ce43-46be-bcfd-5bbd48aa559b" providerId="AD" clId="Web-{7C21EB47-8805-4D11-97C6-0E802104C3E2}" dt="2023-03-28T17:01:59.376" v="85" actId="1076"/>
        <pc:sldMkLst>
          <pc:docMk/>
          <pc:sldMk cId="3091391908" sldId="334"/>
        </pc:sldMkLst>
        <pc:spChg chg="mod">
          <ac:chgData name="Becht, Jennifer M CIV USN COMSC NORFOLK VA (USA)" userId="S::jennifer.m.becht.civ@us.navy.mil::ed1e1550-ce43-46be-bcfd-5bbd48aa559b" providerId="AD" clId="Web-{7C21EB47-8805-4D11-97C6-0E802104C3E2}" dt="2023-03-28T16:59:57.682" v="53" actId="14100"/>
          <ac:spMkLst>
            <pc:docMk/>
            <pc:sldMk cId="3091391908" sldId="334"/>
            <ac:spMk id="2" creationId="{36C78B0E-A257-BFF9-54B0-6A17813FEC44}"/>
          </ac:spMkLst>
        </pc:spChg>
        <pc:spChg chg="mod">
          <ac:chgData name="Becht, Jennifer M CIV USN COMSC NORFOLK VA (USA)" userId="S::jennifer.m.becht.civ@us.navy.mil::ed1e1550-ce43-46be-bcfd-5bbd48aa559b" providerId="AD" clId="Web-{7C21EB47-8805-4D11-97C6-0E802104C3E2}" dt="2023-03-28T16:59:50.635" v="49" actId="20577"/>
          <ac:spMkLst>
            <pc:docMk/>
            <pc:sldMk cId="3091391908" sldId="334"/>
            <ac:spMk id="4" creationId="{734F4F08-D246-7063-48D7-4BA34E72124C}"/>
          </ac:spMkLst>
        </pc:spChg>
        <pc:spChg chg="add del mod">
          <ac:chgData name="Becht, Jennifer M CIV USN COMSC NORFOLK VA (USA)" userId="S::jennifer.m.becht.civ@us.navy.mil::ed1e1550-ce43-46be-bcfd-5bbd48aa559b" providerId="AD" clId="Web-{7C21EB47-8805-4D11-97C6-0E802104C3E2}" dt="2023-03-28T17:00:16.121" v="57"/>
          <ac:spMkLst>
            <pc:docMk/>
            <pc:sldMk cId="3091391908" sldId="334"/>
            <ac:spMk id="7" creationId="{371AF10D-DE58-4F7C-E753-04291A6C9ABF}"/>
          </ac:spMkLst>
        </pc:spChg>
        <pc:spChg chg="add mod">
          <ac:chgData name="Becht, Jennifer M CIV USN COMSC NORFOLK VA (USA)" userId="S::jennifer.m.becht.civ@us.navy.mil::ed1e1550-ce43-46be-bcfd-5bbd48aa559b" providerId="AD" clId="Web-{7C21EB47-8805-4D11-97C6-0E802104C3E2}" dt="2023-03-28T17:01:59.376" v="85" actId="1076"/>
          <ac:spMkLst>
            <pc:docMk/>
            <pc:sldMk cId="3091391908" sldId="334"/>
            <ac:spMk id="8" creationId="{9502ADEA-5390-1B37-4FE3-D669AA82240D}"/>
          </ac:spMkLst>
        </pc:spChg>
        <pc:spChg chg="add mod">
          <ac:chgData name="Becht, Jennifer M CIV USN COMSC NORFOLK VA (USA)" userId="S::jennifer.m.becht.civ@us.navy.mil::ed1e1550-ce43-46be-bcfd-5bbd48aa559b" providerId="AD" clId="Web-{7C21EB47-8805-4D11-97C6-0E802104C3E2}" dt="2023-03-28T17:01:54.125" v="84" actId="1076"/>
          <ac:spMkLst>
            <pc:docMk/>
            <pc:sldMk cId="3091391908" sldId="334"/>
            <ac:spMk id="9" creationId="{A533D380-7BEC-31B9-2592-524E3806CBD3}"/>
          </ac:spMkLst>
        </pc:spChg>
      </pc:sldChg>
      <pc:sldChg chg="modSp new">
        <pc:chgData name="Becht, Jennifer M CIV USN COMSC NORFOLK VA (USA)" userId="S::jennifer.m.becht.civ@us.navy.mil::ed1e1550-ce43-46be-bcfd-5bbd48aa559b" providerId="AD" clId="Web-{7C21EB47-8805-4D11-97C6-0E802104C3E2}" dt="2023-03-28T17:12:34.188" v="207" actId="20577"/>
        <pc:sldMkLst>
          <pc:docMk/>
          <pc:sldMk cId="2494242427" sldId="335"/>
        </pc:sldMkLst>
        <pc:spChg chg="mod">
          <ac:chgData name="Becht, Jennifer M CIV USN COMSC NORFOLK VA (USA)" userId="S::jennifer.m.becht.civ@us.navy.mil::ed1e1550-ce43-46be-bcfd-5bbd48aa559b" providerId="AD" clId="Web-{7C21EB47-8805-4D11-97C6-0E802104C3E2}" dt="2023-03-28T17:12:34.188" v="207" actId="20577"/>
          <ac:spMkLst>
            <pc:docMk/>
            <pc:sldMk cId="2494242427" sldId="335"/>
            <ac:spMk id="2" creationId="{EF4BCAB5-9589-3899-7C53-5F01A33C9DFC}"/>
          </ac:spMkLst>
        </pc:spChg>
        <pc:spChg chg="mod">
          <ac:chgData name="Becht, Jennifer M CIV USN COMSC NORFOLK VA (USA)" userId="S::jennifer.m.becht.civ@us.navy.mil::ed1e1550-ce43-46be-bcfd-5bbd48aa559b" providerId="AD" clId="Web-{7C21EB47-8805-4D11-97C6-0E802104C3E2}" dt="2023-03-28T17:10:26.651" v="170" actId="20577"/>
          <ac:spMkLst>
            <pc:docMk/>
            <pc:sldMk cId="2494242427" sldId="335"/>
            <ac:spMk id="4" creationId="{59A8BD23-F32B-83ED-6F63-06C58CDDBE6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stephanie.a.smiros\OneDrive%20-%20US%20Navy-flankspeed\Documents\Notes\BUDGET\POM%2025\Draft%20Transition%20Plan%20with%203x%20T-AO%20removed%20(4%20Ap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'Graph w ALL'!$A$6</c:f>
              <c:strCache>
                <c:ptCount val="1"/>
                <c:pt idx="0">
                  <c:v>Excursion</c:v>
                </c:pt>
              </c:strCache>
            </c:strRef>
          </c:tx>
          <c:spPr>
            <a:solidFill>
              <a:schemeClr val="bg1">
                <a:lumMod val="75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ALL'!$B$6:$U$6</c:f>
              <c:numCache>
                <c:formatCode>General</c:formatCode>
                <c:ptCount val="20"/>
                <c:pt idx="0">
                  <c:v>15</c:v>
                </c:pt>
                <c:pt idx="1">
                  <c:v>17</c:v>
                </c:pt>
                <c:pt idx="2">
                  <c:v>17</c:v>
                </c:pt>
                <c:pt idx="3">
                  <c:v>15</c:v>
                </c:pt>
                <c:pt idx="4">
                  <c:v>16</c:v>
                </c:pt>
                <c:pt idx="5">
                  <c:v>17</c:v>
                </c:pt>
                <c:pt idx="6">
                  <c:v>18</c:v>
                </c:pt>
                <c:pt idx="7">
                  <c:v>17</c:v>
                </c:pt>
                <c:pt idx="8">
                  <c:v>18</c:v>
                </c:pt>
                <c:pt idx="9">
                  <c:v>19</c:v>
                </c:pt>
                <c:pt idx="10">
                  <c:v>19</c:v>
                </c:pt>
                <c:pt idx="11">
                  <c:v>17</c:v>
                </c:pt>
                <c:pt idx="12">
                  <c:v>17</c:v>
                </c:pt>
                <c:pt idx="13">
                  <c:v>17</c:v>
                </c:pt>
                <c:pt idx="14">
                  <c:v>17</c:v>
                </c:pt>
                <c:pt idx="15">
                  <c:v>17</c:v>
                </c:pt>
                <c:pt idx="16">
                  <c:v>18</c:v>
                </c:pt>
                <c:pt idx="17">
                  <c:v>19</c:v>
                </c:pt>
                <c:pt idx="18">
                  <c:v>20</c:v>
                </c:pt>
                <c:pt idx="19">
                  <c:v>20</c:v>
                </c:pt>
              </c:numCache>
            </c:numRef>
          </c:val>
          <c:extLst>
            <c:ext xmlns:c16="http://schemas.microsoft.com/office/drawing/2014/chart" uri="{C3380CC4-5D6E-409C-BE32-E72D297353CC}">
              <c16:uniqueId val="{00000000-88C4-4540-BCFD-12A46F456464}"/>
            </c:ext>
          </c:extLst>
        </c:ser>
        <c:ser>
          <c:idx val="2"/>
          <c:order val="2"/>
          <c:tx>
            <c:strRef>
              <c:f>'Graph w ALL'!$A$8</c:f>
              <c:strCache>
                <c:ptCount val="1"/>
                <c:pt idx="0">
                  <c:v>LEN</c:v>
                </c:pt>
              </c:strCache>
            </c:strRef>
          </c:tx>
          <c:spPr>
            <a:solidFill>
              <a:schemeClr val="accent4">
                <a:lumMod val="20000"/>
                <a:lumOff val="8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ALL'!$B$8:$U$8</c:f>
              <c:numCache>
                <c:formatCode>General</c:formatCode>
                <c:ptCount val="20"/>
                <c:pt idx="0">
                  <c:v>1</c:v>
                </c:pt>
                <c:pt idx="1">
                  <c:v>1</c:v>
                </c:pt>
                <c:pt idx="2">
                  <c:v>1</c:v>
                </c:pt>
                <c:pt idx="3">
                  <c:v>1</c:v>
                </c:pt>
              </c:numCache>
            </c:numRef>
          </c:val>
          <c:extLst>
            <c:ext xmlns:c16="http://schemas.microsoft.com/office/drawing/2014/chart" uri="{C3380CC4-5D6E-409C-BE32-E72D297353CC}">
              <c16:uniqueId val="{00000001-88C4-4540-BCFD-12A46F456464}"/>
            </c:ext>
          </c:extLst>
        </c:ser>
        <c:ser>
          <c:idx val="3"/>
          <c:order val="3"/>
          <c:tx>
            <c:strRef>
              <c:f>'Graph w ALL'!$A$9</c:f>
              <c:strCache>
                <c:ptCount val="1"/>
                <c:pt idx="0">
                  <c:v>HUM</c:v>
                </c:pt>
              </c:strCache>
            </c:strRef>
          </c:tx>
          <c:spPr>
            <a:solidFill>
              <a:schemeClr val="accent2">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ALL'!$B$9:$U$9</c:f>
              <c:numCache>
                <c:formatCode>General</c:formatCode>
                <c:ptCount val="20"/>
                <c:pt idx="3">
                  <c:v>1</c:v>
                </c:pt>
                <c:pt idx="4">
                  <c:v>1</c:v>
                </c:pt>
                <c:pt idx="5">
                  <c:v>1</c:v>
                </c:pt>
              </c:numCache>
            </c:numRef>
          </c:val>
          <c:extLst>
            <c:ext xmlns:c16="http://schemas.microsoft.com/office/drawing/2014/chart" uri="{C3380CC4-5D6E-409C-BE32-E72D297353CC}">
              <c16:uniqueId val="{00000002-88C4-4540-BCFD-12A46F456464}"/>
            </c:ext>
          </c:extLst>
        </c:ser>
        <c:ser>
          <c:idx val="4"/>
          <c:order val="4"/>
          <c:tx>
            <c:strRef>
              <c:f>'Graph w ALL'!$A$10</c:f>
              <c:strCache>
                <c:ptCount val="1"/>
                <c:pt idx="0">
                  <c:v>GRU</c:v>
                </c:pt>
              </c:strCache>
            </c:strRef>
          </c:tx>
          <c:spPr>
            <a:solidFill>
              <a:srgbClr val="FF9999"/>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ALL'!$B$10:$U$10</c:f>
              <c:numCache>
                <c:formatCode>General</c:formatCode>
                <c:ptCount val="20"/>
                <c:pt idx="2">
                  <c:v>1</c:v>
                </c:pt>
                <c:pt idx="3">
                  <c:v>1</c:v>
                </c:pt>
              </c:numCache>
            </c:numRef>
          </c:val>
          <c:extLst>
            <c:ext xmlns:c16="http://schemas.microsoft.com/office/drawing/2014/chart" uri="{C3380CC4-5D6E-409C-BE32-E72D297353CC}">
              <c16:uniqueId val="{00000003-88C4-4540-BCFD-12A46F456464}"/>
            </c:ext>
          </c:extLst>
        </c:ser>
        <c:ser>
          <c:idx val="5"/>
          <c:order val="5"/>
          <c:tx>
            <c:strRef>
              <c:f>'Graph w ALL'!$A$11</c:f>
              <c:strCache>
                <c:ptCount val="1"/>
                <c:pt idx="0">
                  <c:v>KAN</c:v>
                </c:pt>
              </c:strCache>
            </c:strRef>
          </c:tx>
          <c:spPr>
            <a:solidFill>
              <a:schemeClr val="accent6">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ALL'!$B$11:$U$11</c:f>
              <c:numCache>
                <c:formatCode>General</c:formatCode>
                <c:ptCount val="20"/>
                <c:pt idx="6">
                  <c:v>1</c:v>
                </c:pt>
                <c:pt idx="7">
                  <c:v>1</c:v>
                </c:pt>
              </c:numCache>
            </c:numRef>
          </c:val>
          <c:extLst>
            <c:ext xmlns:c16="http://schemas.microsoft.com/office/drawing/2014/chart" uri="{C3380CC4-5D6E-409C-BE32-E72D297353CC}">
              <c16:uniqueId val="{00000004-88C4-4540-BCFD-12A46F456464}"/>
            </c:ext>
          </c:extLst>
        </c:ser>
        <c:ser>
          <c:idx val="6"/>
          <c:order val="6"/>
          <c:tx>
            <c:strRef>
              <c:f>'Graph w ALL'!$A$12</c:f>
              <c:strCache>
                <c:ptCount val="1"/>
                <c:pt idx="0">
                  <c:v>GUAD</c:v>
                </c:pt>
              </c:strCache>
            </c:strRef>
          </c:tx>
          <c:spPr>
            <a:solidFill>
              <a:schemeClr val="accent1">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ALL'!$B$12:$U$12</c:f>
              <c:numCache>
                <c:formatCode>General</c:formatCode>
                <c:ptCount val="20"/>
                <c:pt idx="7">
                  <c:v>1</c:v>
                </c:pt>
                <c:pt idx="8">
                  <c:v>1</c:v>
                </c:pt>
              </c:numCache>
            </c:numRef>
          </c:val>
          <c:extLst>
            <c:ext xmlns:c16="http://schemas.microsoft.com/office/drawing/2014/chart" uri="{C3380CC4-5D6E-409C-BE32-E72D297353CC}">
              <c16:uniqueId val="{00000005-88C4-4540-BCFD-12A46F456464}"/>
            </c:ext>
          </c:extLst>
        </c:ser>
        <c:ser>
          <c:idx val="7"/>
          <c:order val="7"/>
          <c:tx>
            <c:strRef>
              <c:f>'Graph w ALL'!$A$13</c:f>
              <c:strCache>
                <c:ptCount val="1"/>
                <c:pt idx="0">
                  <c:v>YUK</c:v>
                </c:pt>
              </c:strCache>
            </c:strRef>
          </c:tx>
          <c:spPr>
            <a:solidFill>
              <a:srgbClr val="B9B9FF"/>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ALL'!$B$13:$U$13</c:f>
              <c:numCache>
                <c:formatCode>General</c:formatCode>
                <c:ptCount val="20"/>
                <c:pt idx="10">
                  <c:v>1</c:v>
                </c:pt>
                <c:pt idx="11">
                  <c:v>1</c:v>
                </c:pt>
                <c:pt idx="12">
                  <c:v>1</c:v>
                </c:pt>
              </c:numCache>
            </c:numRef>
          </c:val>
          <c:extLst>
            <c:ext xmlns:c16="http://schemas.microsoft.com/office/drawing/2014/chart" uri="{C3380CC4-5D6E-409C-BE32-E72D297353CC}">
              <c16:uniqueId val="{00000006-88C4-4540-BCFD-12A46F456464}"/>
            </c:ext>
          </c:extLst>
        </c:ser>
        <c:ser>
          <c:idx val="8"/>
          <c:order val="8"/>
          <c:tx>
            <c:strRef>
              <c:f>'Graph w ALL'!$A$14</c:f>
              <c:strCache>
                <c:ptCount val="1"/>
                <c:pt idx="0">
                  <c:v>LAR</c:v>
                </c:pt>
              </c:strCache>
            </c:strRef>
          </c:tx>
          <c:spPr>
            <a:solidFill>
              <a:srgbClr val="66CCFF"/>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ALL'!$B$14:$U$14</c:f>
              <c:numCache>
                <c:formatCode>General</c:formatCode>
                <c:ptCount val="20"/>
                <c:pt idx="13">
                  <c:v>1</c:v>
                </c:pt>
                <c:pt idx="14">
                  <c:v>1</c:v>
                </c:pt>
              </c:numCache>
            </c:numRef>
          </c:val>
          <c:extLst>
            <c:ext xmlns:c16="http://schemas.microsoft.com/office/drawing/2014/chart" uri="{C3380CC4-5D6E-409C-BE32-E72D297353CC}">
              <c16:uniqueId val="{00000007-88C4-4540-BCFD-12A46F456464}"/>
            </c:ext>
          </c:extLst>
        </c:ser>
        <c:dLbls>
          <c:showLegendKey val="0"/>
          <c:showVal val="0"/>
          <c:showCatName val="0"/>
          <c:showSerName val="0"/>
          <c:showPercent val="0"/>
          <c:showBubbleSize val="0"/>
        </c:dLbls>
        <c:axId val="606622928"/>
        <c:axId val="606625880"/>
      </c:areaChart>
      <c:lineChart>
        <c:grouping val="standard"/>
        <c:varyColors val="0"/>
        <c:ser>
          <c:idx val="1"/>
          <c:order val="1"/>
          <c:tx>
            <c:strRef>
              <c:f>'Graph w ALL'!$A$7</c:f>
              <c:strCache>
                <c:ptCount val="1"/>
                <c:pt idx="0">
                  <c:v>187 Extended</c:v>
                </c:pt>
              </c:strCache>
            </c:strRef>
          </c:tx>
          <c:spPr>
            <a:ln w="28575" cap="rnd">
              <a:solidFill>
                <a:schemeClr val="tx1"/>
              </a:solidFill>
              <a:round/>
            </a:ln>
            <a:effectLst/>
          </c:spPr>
          <c:marker>
            <c:symbol val="none"/>
          </c:marke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ALL'!$B$7:$U$7</c:f>
              <c:numCache>
                <c:formatCode>General</c:formatCode>
                <c:ptCount val="20"/>
                <c:pt idx="0">
                  <c:v>16</c:v>
                </c:pt>
                <c:pt idx="1">
                  <c:v>18</c:v>
                </c:pt>
                <c:pt idx="2">
                  <c:v>19</c:v>
                </c:pt>
                <c:pt idx="3">
                  <c:v>18</c:v>
                </c:pt>
                <c:pt idx="4">
                  <c:v>17</c:v>
                </c:pt>
                <c:pt idx="5">
                  <c:v>18</c:v>
                </c:pt>
                <c:pt idx="6">
                  <c:v>19</c:v>
                </c:pt>
                <c:pt idx="7">
                  <c:v>19</c:v>
                </c:pt>
                <c:pt idx="8">
                  <c:v>19</c:v>
                </c:pt>
                <c:pt idx="9">
                  <c:v>19</c:v>
                </c:pt>
                <c:pt idx="10">
                  <c:v>20</c:v>
                </c:pt>
                <c:pt idx="11">
                  <c:v>18</c:v>
                </c:pt>
                <c:pt idx="12">
                  <c:v>18</c:v>
                </c:pt>
                <c:pt idx="13">
                  <c:v>18</c:v>
                </c:pt>
                <c:pt idx="14">
                  <c:v>18</c:v>
                </c:pt>
                <c:pt idx="15">
                  <c:v>17</c:v>
                </c:pt>
                <c:pt idx="16">
                  <c:v>18</c:v>
                </c:pt>
                <c:pt idx="17">
                  <c:v>19</c:v>
                </c:pt>
                <c:pt idx="18">
                  <c:v>20</c:v>
                </c:pt>
                <c:pt idx="19">
                  <c:v>20</c:v>
                </c:pt>
              </c:numCache>
            </c:numRef>
          </c:val>
          <c:smooth val="0"/>
          <c:extLst>
            <c:ext xmlns:c16="http://schemas.microsoft.com/office/drawing/2014/chart" uri="{C3380CC4-5D6E-409C-BE32-E72D297353CC}">
              <c16:uniqueId val="{00000008-88C4-4540-BCFD-12A46F456464}"/>
            </c:ext>
          </c:extLst>
        </c:ser>
        <c:dLbls>
          <c:showLegendKey val="0"/>
          <c:showVal val="0"/>
          <c:showCatName val="0"/>
          <c:showSerName val="0"/>
          <c:showPercent val="0"/>
          <c:showBubbleSize val="0"/>
        </c:dLbls>
        <c:marker val="1"/>
        <c:smooth val="0"/>
        <c:axId val="606622928"/>
        <c:axId val="606625880"/>
      </c:lineChart>
      <c:catAx>
        <c:axId val="606622928"/>
        <c:scaling>
          <c:orientation val="minMax"/>
        </c:scaling>
        <c:delete val="0"/>
        <c:axPos val="b"/>
        <c:numFmt formatCode="General" sourceLinked="1"/>
        <c:majorTickMark val="cross"/>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6625880"/>
        <c:crosses val="autoZero"/>
        <c:auto val="1"/>
        <c:lblAlgn val="ctr"/>
        <c:lblOffset val="100"/>
        <c:noMultiLvlLbl val="0"/>
      </c:catAx>
      <c:valAx>
        <c:axId val="606625880"/>
        <c:scaling>
          <c:orientation val="minMax"/>
          <c:max val="21"/>
          <c:min val="14"/>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662292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2A_603B89CA.xml><?xml version="1.0" encoding="utf-8"?>
<p188:cmLst xmlns:a="http://schemas.openxmlformats.org/drawingml/2006/main" xmlns:r="http://schemas.openxmlformats.org/officeDocument/2006/relationships" xmlns:p188="http://schemas.microsoft.com/office/powerpoint/2018/8/main">
  <p188:cm id="{205A8F7F-1CFB-43F6-9A7E-85F1D07BB20C}" authorId="{4B0590C4-0B77-17BB-5C76-08BC1496D4B5}" created="2023-04-14T18:43:13.589">
    <pc:sldMkLst xmlns:pc="http://schemas.microsoft.com/office/powerpoint/2013/main/command">
      <pc:docMk/>
      <pc:sldMk cId="1614514634" sldId="298"/>
    </pc:sldMkLst>
    <p188:txBody>
      <a:bodyPr/>
      <a:lstStyle/>
      <a:p>
        <a:r>
          <a:rPr lang="en-US"/>
          <a:t>DSM guidance on brief, high level bullets only on slides, move details down into the notes and use them for talking points.
April 14, 2023 at 2:38 PM</a:t>
        </a:r>
      </a:p>
    </p188:txBody>
  </p188:cm>
</p188:cmLst>
</file>

<file path=ppt/comments/modernComment_14F_94AB1E7B.xml><?xml version="1.0" encoding="utf-8"?>
<p188:cmLst xmlns:a="http://schemas.openxmlformats.org/drawingml/2006/main" xmlns:r="http://schemas.openxmlformats.org/officeDocument/2006/relationships" xmlns:p188="http://schemas.microsoft.com/office/powerpoint/2018/8/main">
  <p188:cm id="{86A5F8E3-60D4-41C4-BCA3-AA74D45DBF23}" authorId="{4B0590C4-0B77-17BB-5C76-08BC1496D4B5}" created="2023-04-14T18:43:28.339">
    <pc:sldMkLst xmlns:pc="http://schemas.microsoft.com/office/powerpoint/2013/main/command">
      <pc:docMk/>
      <pc:sldMk cId="2494242427" sldId="335"/>
    </pc:sldMkLst>
    <p188:txBody>
      <a:bodyPr/>
      <a:lstStyle/>
      <a:p>
        <a:r>
          <a:rPr lang="en-US"/>
          <a:t>DSM guidance on brief, high level bullets only on slides, move details down into the notes and use them for talking points.
April 14, 2023 at 2:38 PM</a:t>
        </a:r>
      </a:p>
    </p188:txBody>
  </p188:cm>
</p188:cmLst>
</file>

<file path=ppt/comments/modernComment_15D_127ED049.xml><?xml version="1.0" encoding="utf-8"?>
<p188:cmLst xmlns:a="http://schemas.openxmlformats.org/drawingml/2006/main" xmlns:r="http://schemas.openxmlformats.org/officeDocument/2006/relationships" xmlns:p188="http://schemas.microsoft.com/office/powerpoint/2018/8/main">
  <p188:cm id="{86A5F8E3-60D4-41C4-BCA3-AA74D45DBF23}" authorId="{4B0590C4-0B77-17BB-5C76-08BC1496D4B5}" created="2023-04-14T18:43:28.339">
    <pc:sldMkLst xmlns:pc="http://schemas.microsoft.com/office/powerpoint/2013/main/command">
      <pc:docMk/>
      <pc:sldMk cId="2494242427" sldId="335"/>
    </pc:sldMkLst>
    <p188:txBody>
      <a:bodyPr/>
      <a:lstStyle/>
      <a:p>
        <a:r>
          <a:rPr lang="en-US"/>
          <a:t>DSM guidance on brief, high level bullets only on slides, move details down into the notes and use them for talking points.
April 14, 2023 at 2:38 PM</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370A7-D85F-4398-A7D9-223F734BE9A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102D2E47-79A0-4523-B725-8DF0AE1EF770}">
      <dgm:prSet phldrT="[Text]"/>
      <dgm:spPr/>
      <dgm:t>
        <a:bodyPr/>
        <a:lstStyle/>
        <a:p>
          <a:r>
            <a:rPr lang="en-US"/>
            <a:t>Planned Maintenance</a:t>
          </a:r>
        </a:p>
      </dgm:t>
    </dgm:pt>
    <dgm:pt modelId="{E92D3507-EFCC-44DA-B9BE-2BA865226EB4}" type="parTrans" cxnId="{3A509BD4-5B48-4F1A-8015-96E8590109CA}">
      <dgm:prSet/>
      <dgm:spPr/>
      <dgm:t>
        <a:bodyPr/>
        <a:lstStyle/>
        <a:p>
          <a:endParaRPr lang="en-US"/>
        </a:p>
      </dgm:t>
    </dgm:pt>
    <dgm:pt modelId="{DA7F6809-6D03-43F9-BAE0-1B2D3FA60752}" type="sibTrans" cxnId="{3A509BD4-5B48-4F1A-8015-96E8590109CA}">
      <dgm:prSet/>
      <dgm:spPr/>
      <dgm:t>
        <a:bodyPr/>
        <a:lstStyle/>
        <a:p>
          <a:endParaRPr lang="en-US"/>
        </a:p>
      </dgm:t>
    </dgm:pt>
    <dgm:pt modelId="{D20C31ED-3EF9-4189-9D70-44813B8AD557}">
      <dgm:prSet phldrT="[Text]"/>
      <dgm:spPr/>
      <dgm:t>
        <a:bodyPr/>
        <a:lstStyle/>
        <a:p>
          <a:endParaRPr lang="en-US"/>
        </a:p>
      </dgm:t>
    </dgm:pt>
    <dgm:pt modelId="{1A1BB480-6C32-4FF3-9247-D1EB49F52728}" type="parTrans" cxnId="{8AE77F30-28E7-43B9-9C0D-68899B5A4A32}">
      <dgm:prSet/>
      <dgm:spPr/>
      <dgm:t>
        <a:bodyPr/>
        <a:lstStyle/>
        <a:p>
          <a:endParaRPr lang="en-US"/>
        </a:p>
      </dgm:t>
    </dgm:pt>
    <dgm:pt modelId="{DAEE2E75-7C67-41EB-833E-E5D93B3179CF}" type="sibTrans" cxnId="{8AE77F30-28E7-43B9-9C0D-68899B5A4A32}">
      <dgm:prSet/>
      <dgm:spPr/>
      <dgm:t>
        <a:bodyPr/>
        <a:lstStyle/>
        <a:p>
          <a:endParaRPr lang="en-US"/>
        </a:p>
      </dgm:t>
    </dgm:pt>
    <dgm:pt modelId="{9C4FAEA5-BCE8-4A7B-A4DB-194955671039}" type="pres">
      <dgm:prSet presAssocID="{6BE370A7-D85F-4398-A7D9-223F734BE9AD}" presName="Name0" presStyleCnt="0">
        <dgm:presLayoutVars>
          <dgm:dir/>
          <dgm:animLvl val="lvl"/>
          <dgm:resizeHandles/>
        </dgm:presLayoutVars>
      </dgm:prSet>
      <dgm:spPr/>
      <dgm:t>
        <a:bodyPr/>
        <a:lstStyle/>
        <a:p>
          <a:endParaRPr lang="en-US"/>
        </a:p>
      </dgm:t>
    </dgm:pt>
    <dgm:pt modelId="{724BE930-A5D4-4416-BA5C-D0320762ECBC}" type="pres">
      <dgm:prSet presAssocID="{102D2E47-79A0-4523-B725-8DF0AE1EF770}" presName="linNode" presStyleCnt="0"/>
      <dgm:spPr/>
    </dgm:pt>
    <dgm:pt modelId="{A93C3792-22B6-4A0B-AF86-365BEDF8CC07}" type="pres">
      <dgm:prSet presAssocID="{102D2E47-79A0-4523-B725-8DF0AE1EF770}" presName="parentShp" presStyleLbl="node1" presStyleIdx="0" presStyleCnt="1" custLinFactNeighborX="-21848" custLinFactNeighborY="3386">
        <dgm:presLayoutVars>
          <dgm:bulletEnabled val="1"/>
        </dgm:presLayoutVars>
      </dgm:prSet>
      <dgm:spPr/>
      <dgm:t>
        <a:bodyPr/>
        <a:lstStyle/>
        <a:p>
          <a:endParaRPr lang="en-US"/>
        </a:p>
      </dgm:t>
    </dgm:pt>
    <dgm:pt modelId="{6E8F0003-A7E3-4B25-9945-99920BE316A3}" type="pres">
      <dgm:prSet presAssocID="{102D2E47-79A0-4523-B725-8DF0AE1EF770}" presName="childShp" presStyleLbl="bgAccFollowNode1" presStyleIdx="0" presStyleCnt="1" custScaleX="67447" custLinFactNeighborX="-31792" custLinFactNeighborY="1581">
        <dgm:presLayoutVars>
          <dgm:bulletEnabled val="1"/>
        </dgm:presLayoutVars>
      </dgm:prSet>
      <dgm:spPr/>
      <dgm:t>
        <a:bodyPr/>
        <a:lstStyle/>
        <a:p>
          <a:endParaRPr lang="en-US"/>
        </a:p>
      </dgm:t>
    </dgm:pt>
  </dgm:ptLst>
  <dgm:cxnLst>
    <dgm:cxn modelId="{3A509BD4-5B48-4F1A-8015-96E8590109CA}" srcId="{6BE370A7-D85F-4398-A7D9-223F734BE9AD}" destId="{102D2E47-79A0-4523-B725-8DF0AE1EF770}" srcOrd="0" destOrd="0" parTransId="{E92D3507-EFCC-44DA-B9BE-2BA865226EB4}" sibTransId="{DA7F6809-6D03-43F9-BAE0-1B2D3FA60752}"/>
    <dgm:cxn modelId="{8AE77F30-28E7-43B9-9C0D-68899B5A4A32}" srcId="{102D2E47-79A0-4523-B725-8DF0AE1EF770}" destId="{D20C31ED-3EF9-4189-9D70-44813B8AD557}" srcOrd="0" destOrd="0" parTransId="{1A1BB480-6C32-4FF3-9247-D1EB49F52728}" sibTransId="{DAEE2E75-7C67-41EB-833E-E5D93B3179CF}"/>
    <dgm:cxn modelId="{FEAD9269-8AC0-4B56-A138-0C0B0179F01D}" type="presOf" srcId="{6BE370A7-D85F-4398-A7D9-223F734BE9AD}" destId="{9C4FAEA5-BCE8-4A7B-A4DB-194955671039}" srcOrd="0" destOrd="0" presId="urn:microsoft.com/office/officeart/2005/8/layout/vList6"/>
    <dgm:cxn modelId="{8BF26C7F-F78C-4D32-BCD4-BA44B35A32C1}" type="presOf" srcId="{D20C31ED-3EF9-4189-9D70-44813B8AD557}" destId="{6E8F0003-A7E3-4B25-9945-99920BE316A3}" srcOrd="0" destOrd="0" presId="urn:microsoft.com/office/officeart/2005/8/layout/vList6"/>
    <dgm:cxn modelId="{7CC7BAB6-AA39-4B92-81D8-B00F3A8CBB0B}" type="presOf" srcId="{102D2E47-79A0-4523-B725-8DF0AE1EF770}" destId="{A93C3792-22B6-4A0B-AF86-365BEDF8CC07}" srcOrd="0" destOrd="0" presId="urn:microsoft.com/office/officeart/2005/8/layout/vList6"/>
    <dgm:cxn modelId="{8DEF7B1E-E047-4861-A476-25110E539EF0}" type="presParOf" srcId="{9C4FAEA5-BCE8-4A7B-A4DB-194955671039}" destId="{724BE930-A5D4-4416-BA5C-D0320762ECBC}" srcOrd="0" destOrd="0" presId="urn:microsoft.com/office/officeart/2005/8/layout/vList6"/>
    <dgm:cxn modelId="{6C4650DC-841F-41CE-A1E0-07A0FDA9DFE8}" type="presParOf" srcId="{724BE930-A5D4-4416-BA5C-D0320762ECBC}" destId="{A93C3792-22B6-4A0B-AF86-365BEDF8CC07}" srcOrd="0" destOrd="0" presId="urn:microsoft.com/office/officeart/2005/8/layout/vList6"/>
    <dgm:cxn modelId="{A7751986-BC69-44F7-841C-21C610365B6E}" type="presParOf" srcId="{724BE930-A5D4-4416-BA5C-D0320762ECBC}" destId="{6E8F0003-A7E3-4B25-9945-99920BE316A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F0003-A7E3-4B25-9945-99920BE316A3}">
      <dsp:nvSpPr>
        <dsp:cNvPr id="0" name=""/>
        <dsp:cNvSpPr/>
      </dsp:nvSpPr>
      <dsp:spPr>
        <a:xfrm>
          <a:off x="3070166" y="0"/>
          <a:ext cx="3353498" cy="184951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275" tIns="41275" rIns="41275" bIns="41275" numCol="1" spcCol="1270" anchor="t" anchorCtr="0">
          <a:noAutofit/>
        </a:bodyPr>
        <a:lstStyle/>
        <a:p>
          <a:pPr marL="285750" lvl="1" indent="-285750" algn="l" defTabSz="2889250">
            <a:lnSpc>
              <a:spcPct val="90000"/>
            </a:lnSpc>
            <a:spcBef>
              <a:spcPct val="0"/>
            </a:spcBef>
            <a:spcAft>
              <a:spcPct val="15000"/>
            </a:spcAft>
            <a:buChar char="••"/>
          </a:pPr>
          <a:endParaRPr lang="en-US" sz="6500" kern="1200"/>
        </a:p>
      </dsp:txBody>
      <dsp:txXfrm>
        <a:off x="3070166" y="231189"/>
        <a:ext cx="2659930" cy="1387136"/>
      </dsp:txXfrm>
    </dsp:sp>
    <dsp:sp modelId="{A93C3792-22B6-4A0B-AF86-365BEDF8CC07}">
      <dsp:nvSpPr>
        <dsp:cNvPr id="0" name=""/>
        <dsp:cNvSpPr/>
      </dsp:nvSpPr>
      <dsp:spPr>
        <a:xfrm>
          <a:off x="0" y="0"/>
          <a:ext cx="3314700" cy="18495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a:t>Planned Maintenance</a:t>
          </a:r>
        </a:p>
      </dsp:txBody>
      <dsp:txXfrm>
        <a:off x="90286" y="90286"/>
        <a:ext cx="3134128" cy="1668942"/>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9074D782-C704-4299-8395-496597FDAE3D}" type="datetimeFigureOut">
              <a:rPr lang="en-US"/>
              <a:pPr>
                <a:defRPr/>
              </a:pPr>
              <a:t>8/8/2023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50FC480-A1A1-4F5D-AD2C-1353527BA57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74010AF-5950-4D01-8767-ED623DE5C993}" type="slidenum">
              <a:rPr lang="en-US" smtClean="0">
                <a:solidFill>
                  <a:prstClr val="black"/>
                </a:solidFill>
              </a:rPr>
              <a:pPr/>
              <a:t>5</a:t>
            </a:fld>
            <a:endParaRPr lang="en-US">
              <a:solidFill>
                <a:prstClr val="black"/>
              </a:solidFill>
            </a:endParaRPr>
          </a:p>
        </p:txBody>
      </p:sp>
      <p:sp>
        <p:nvSpPr>
          <p:cNvPr id="29700" name="Rectangle 3"/>
          <p:cNvSpPr>
            <a:spLocks noGrp="1" noRot="1" noChangeAspect="1" noChangeArrowheads="1" noTextEdit="1"/>
          </p:cNvSpPr>
          <p:nvPr>
            <p:ph type="sldImg"/>
          </p:nvPr>
        </p:nvSpPr>
        <p:spPr>
          <a:xfrm>
            <a:off x="1989138" y="627063"/>
            <a:ext cx="3067050" cy="2300287"/>
          </a:xfrm>
          <a:ln w="12700" cap="flat">
            <a:solidFill>
              <a:schemeClr val="tx1"/>
            </a:solidFill>
          </a:ln>
        </p:spPr>
      </p:sp>
      <p:sp>
        <p:nvSpPr>
          <p:cNvPr id="3" name="Notes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178023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0FC480-A1A1-4F5D-AD2C-1353527BA570}" type="slidenum">
              <a:rPr lang="en-US" altLang="en-US" smtClean="0"/>
              <a:pPr>
                <a:defRPr/>
              </a:pPr>
              <a:t>6</a:t>
            </a:fld>
            <a:endParaRPr lang="en-US" altLang="en-US"/>
          </a:p>
        </p:txBody>
      </p:sp>
    </p:spTree>
    <p:extLst>
      <p:ext uri="{BB962C8B-B14F-4D97-AF65-F5344CB8AC3E}">
        <p14:creationId xmlns:p14="http://schemas.microsoft.com/office/powerpoint/2010/main" val="340764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USNS LARAMIE (T-AO 203)</a:t>
            </a:r>
          </a:p>
          <a:p>
            <a:r>
              <a:rPr lang="en-US"/>
              <a:t>43 Work Requests Entered</a:t>
            </a:r>
          </a:p>
          <a:p>
            <a:r>
              <a:rPr lang="en-US"/>
              <a:t>890 SQFT of Suspect Plating</a:t>
            </a:r>
          </a:p>
          <a:p>
            <a:r>
              <a:rPr lang="en-US"/>
              <a:t>50,850 SQFT Coating Maintenance</a:t>
            </a:r>
          </a:p>
          <a:p>
            <a:endParaRPr lang="en-US"/>
          </a:p>
        </p:txBody>
      </p:sp>
      <p:sp>
        <p:nvSpPr>
          <p:cNvPr id="4" name="Slide Number Placeholder 3"/>
          <p:cNvSpPr>
            <a:spLocks noGrp="1"/>
          </p:cNvSpPr>
          <p:nvPr>
            <p:ph type="sldNum" sz="quarter" idx="10"/>
          </p:nvPr>
        </p:nvSpPr>
        <p:spPr/>
        <p:txBody>
          <a:bodyPr/>
          <a:lstStyle/>
          <a:p>
            <a:pPr defTabSz="465887">
              <a:defRPr/>
            </a:pPr>
            <a:fld id="{16C20839-8B13-4CAF-9DD2-15443593AAB7}" type="slidenum">
              <a:rPr lang="en-US">
                <a:solidFill>
                  <a:prstClr val="black"/>
                </a:solidFill>
                <a:latin typeface="Calibri" panose="020F0502020204030204"/>
              </a:rPr>
              <a:pPr defTabSz="465887">
                <a:defRPr/>
              </a:pPr>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1960581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708025"/>
            <a:ext cx="4727575" cy="3544888"/>
          </a:xfrm>
        </p:spPr>
      </p:sp>
      <p:sp>
        <p:nvSpPr>
          <p:cNvPr id="3" name="Notes Placeholder 2"/>
          <p:cNvSpPr>
            <a:spLocks noGrp="1"/>
          </p:cNvSpPr>
          <p:nvPr>
            <p:ph type="body" idx="1"/>
          </p:nvPr>
        </p:nvSpPr>
        <p:spPr/>
        <p:txBody>
          <a:bodyPr/>
          <a:lstStyle/>
          <a:p>
            <a:r>
              <a:rPr lang="en-US" baseline="0"/>
              <a:t>As a ship ages, maintenance, repair and alterations requirements continue to be generated from a variety of sources and analyses of ship condition.  Risk is continuously assessed and the higher &amp; med risk required M&amp;R are completed by S/F (SAMM req maintenance, SF Repair) or contract support including Ship Repair Facilities (Repair &amp; Alterations) and OEMs. Higher risk alteration requirements are submitted as TRANSALT Requests for PM Approval then designed and integrated into work packages.  Lower risk items that cannot be completed due to budget, resource availability, etc. are deferred and submitted for POM input.</a:t>
            </a:r>
          </a:p>
          <a:p>
            <a:r>
              <a:rPr lang="en-US" baseline="0"/>
              <a:t>Focus on budgeting VS technical risk and Unfunded M&amp;R</a:t>
            </a:r>
          </a:p>
          <a:p>
            <a:endParaRPr lang="en-US" baseline="0"/>
          </a:p>
          <a:p>
            <a:endParaRPr lang="en-US" baseline="0"/>
          </a:p>
          <a:p>
            <a:endParaRPr lang="en-US"/>
          </a:p>
        </p:txBody>
      </p:sp>
      <p:sp>
        <p:nvSpPr>
          <p:cNvPr id="4" name="Slide Number Placeholder 3"/>
          <p:cNvSpPr>
            <a:spLocks noGrp="1"/>
          </p:cNvSpPr>
          <p:nvPr>
            <p:ph type="sldNum" sz="quarter" idx="10"/>
          </p:nvPr>
        </p:nvSpPr>
        <p:spPr/>
        <p:txBody>
          <a:bodyPr/>
          <a:lstStyle/>
          <a:p>
            <a:pPr defTabSz="931774">
              <a:defRPr/>
            </a:pPr>
            <a:fld id="{AA9D813C-472B-470C-9CE9-BC1EA591F7F7}" type="slidenum">
              <a:rPr lang="en-US">
                <a:solidFill>
                  <a:prstClr val="black"/>
                </a:solidFill>
                <a:latin typeface="Calibri"/>
              </a:rPr>
              <a:pPr defTabSz="931774">
                <a:defRPr/>
              </a:pPr>
              <a:t>9</a:t>
            </a:fld>
            <a:endParaRPr lang="en-US">
              <a:solidFill>
                <a:prstClr val="black"/>
              </a:solidFill>
              <a:latin typeface="Calibri"/>
            </a:endParaRPr>
          </a:p>
        </p:txBody>
      </p:sp>
    </p:spTree>
    <p:extLst>
      <p:ext uri="{BB962C8B-B14F-4D97-AF65-F5344CB8AC3E}">
        <p14:creationId xmlns:p14="http://schemas.microsoft.com/office/powerpoint/2010/main" val="4080348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Need the words</a:t>
            </a:r>
            <a:r>
              <a:rPr lang="en-US" b="1" baseline="0"/>
              <a:t> that were spoken during brief in here.</a:t>
            </a:r>
            <a:r>
              <a:rPr lang="en-US" b="1" i="1" baseline="0">
                <a:solidFill>
                  <a:srgbClr val="FF0000"/>
                </a:solidFill>
              </a:rPr>
              <a:t> Admirals comment</a:t>
            </a:r>
            <a:endParaRPr lang="en-US" b="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This is a graphical portrayal of the </a:t>
            </a:r>
            <a:r>
              <a:rPr lang="en-US" b="0" baseline="0" err="1"/>
              <a:t>Fg</a:t>
            </a:r>
            <a:r>
              <a:rPr lang="en-US" b="0" baseline="0"/>
              <a:t> Model.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Starting left to right on a monthly basis to  show the </a:t>
            </a:r>
            <a:r>
              <a:rPr lang="en-US" b="0" baseline="0" err="1"/>
              <a:t>Fg</a:t>
            </a:r>
            <a:r>
              <a:rPr lang="en-US" b="0" baseline="0"/>
              <a:t> Model over the course of 5 years.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Green bars indicate a Mid Term Availability (MTA),  the Light Blue indicate a Regular Overhaul (</a:t>
            </a:r>
            <a:r>
              <a:rPr lang="en-US" b="0" baseline="0" err="1"/>
              <a:t>ROH</a:t>
            </a:r>
            <a:r>
              <a:rPr lang="en-US" b="0" baseline="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light Gray bars are preplanned training/ Ready for Sea periods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Dark Blue bars indicate VR periods.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progression of the maintenance periods show some of the variability of the schedule.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Also notice the overlapping Planning Cycles.  We are planning at least one availability while another is going on.  The presumption is that the intermittent one is executed and those job are completed prior to next one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Shown below the table with the Green and </a:t>
            </a:r>
            <a:r>
              <a:rPr lang="en-US" b="0" baseline="0" err="1"/>
              <a:t>Bluecircles</a:t>
            </a:r>
            <a:r>
              <a:rPr lang="en-US" b="0" baseline="0"/>
              <a:t>  are the scaled planning and contracting </a:t>
            </a:r>
            <a:r>
              <a:rPr lang="en-US" b="0" baseline="0" err="1"/>
              <a:t>POAMs</a:t>
            </a:r>
            <a:r>
              <a:rPr lang="en-US" b="0" baseline="0"/>
              <a:t> for MTA/</a:t>
            </a:r>
            <a:r>
              <a:rPr lang="en-US" b="0" baseline="0" err="1"/>
              <a:t>ROHs</a:t>
            </a:r>
            <a:r>
              <a:rPr lang="en-US" b="0" baseline="0"/>
              <a:t> and VR periods respectively.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Please notice the timelines involved.  The planning for one Avail occurs while the ship is conducting another.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There are also presumptions made that the work that is expected to be completed during the intervening VR periods will be completed and not put into the Maintenance package.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Or a final assessment of the material condition of something for a work item may be evaluated to determine the scope of that work item for planning prior to releasing the solicitation.  </a:t>
            </a:r>
          </a:p>
          <a:p>
            <a:pPr marL="171450" indent="-171450">
              <a:buFont typeface="Arial" panose="020B0604020202020204" pitchFamily="34" charset="0"/>
              <a:buChar char="•"/>
            </a:pPr>
            <a:r>
              <a:rPr lang="en-US" baseline="0"/>
              <a:t>When a ship suffers a Casualty and pulls into port for emergent maintenance, intuitively one may think that this could suffice for a VR period, however due to Contracting restrictions and no planning, this maintenance will be limited solely to repair the casualty.  </a:t>
            </a:r>
          </a:p>
          <a:p>
            <a:pPr marL="628650" lvl="1" indent="-171450">
              <a:buFont typeface="Arial" panose="020B0604020202020204" pitchFamily="34" charset="0"/>
              <a:buChar char="•"/>
            </a:pPr>
            <a:r>
              <a:rPr lang="en-US" baseline="0"/>
              <a:t>MSC generally does not have the flexibility to conduct additional maintenance during that period.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If one of these maintenance period is cancelled that planned work will then become growth onto the existing package eating the planned growth margin expected on open and inspect items planned during the avail.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This overall growth may be too much for the industrial capacity to absorb and result in extensions on the avail.</a:t>
            </a:r>
            <a:endParaRPr lang="en-US" b="0"/>
          </a:p>
          <a:p>
            <a:endParaRPr lang="en-US"/>
          </a:p>
        </p:txBody>
      </p:sp>
      <p:sp>
        <p:nvSpPr>
          <p:cNvPr id="4" name="Slide Number Placeholder 3"/>
          <p:cNvSpPr>
            <a:spLocks noGrp="1"/>
          </p:cNvSpPr>
          <p:nvPr>
            <p:ph type="sldNum" sz="quarter" idx="10"/>
          </p:nvPr>
        </p:nvSpPr>
        <p:spPr/>
        <p:txBody>
          <a:bodyPr/>
          <a:lstStyle/>
          <a:p>
            <a:fld id="{1C8138F7-559F-4EA7-9501-EE69EF2E4961}" type="slidenum">
              <a:rPr lang="en-US" smtClean="0"/>
              <a:t>10</a:t>
            </a:fld>
            <a:endParaRPr lang="en-US"/>
          </a:p>
        </p:txBody>
      </p:sp>
    </p:spTree>
    <p:extLst>
      <p:ext uri="{BB962C8B-B14F-4D97-AF65-F5344CB8AC3E}">
        <p14:creationId xmlns:p14="http://schemas.microsoft.com/office/powerpoint/2010/main" val="39177224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extBox 4"/>
          <p:cNvSpPr txBox="1"/>
          <p:nvPr userDrawn="1"/>
        </p:nvSpPr>
        <p:spPr>
          <a:xfrm>
            <a:off x="0" y="6411913"/>
            <a:ext cx="9144000" cy="400050"/>
          </a:xfrm>
          <a:prstGeom prst="rect">
            <a:avLst/>
          </a:prstGeom>
          <a:solidFill>
            <a:schemeClr val="accent1">
              <a:lumMod val="50000"/>
              <a:alpha val="49000"/>
            </a:schemeClr>
          </a:solidFill>
        </p:spPr>
        <p:txBody>
          <a:bodyPr>
            <a:spAutoFit/>
          </a:bodyPr>
          <a:lstStyle/>
          <a:p>
            <a:pPr algn="ctr" eaLnBrk="1" fontAlgn="auto" hangingPunct="1">
              <a:spcBef>
                <a:spcPts val="0"/>
              </a:spcBef>
              <a:spcAft>
                <a:spcPts val="0"/>
              </a:spcAft>
              <a:defRPr/>
            </a:pPr>
            <a:r>
              <a:rPr lang="en-US" sz="2000" b="1">
                <a:solidFill>
                  <a:srgbClr val="00B050"/>
                </a:solidFill>
                <a:effectLst>
                  <a:outerShdw blurRad="38100" dist="38100" dir="2700000" algn="tl">
                    <a:srgbClr val="000000">
                      <a:alpha val="43137"/>
                    </a:srgbClr>
                  </a:outerShdw>
                </a:effectLst>
                <a:latin typeface="+mn-lt"/>
                <a:cs typeface="+mn-cs"/>
              </a:rPr>
              <a:t>The overall classification of this brief is UNCLASSIFIED</a:t>
            </a:r>
          </a:p>
        </p:txBody>
      </p:sp>
      <p:sp>
        <p:nvSpPr>
          <p:cNvPr id="2" name="Title 1"/>
          <p:cNvSpPr>
            <a:spLocks noGrp="1"/>
          </p:cNvSpPr>
          <p:nvPr>
            <p:ph type="title"/>
          </p:nvPr>
        </p:nvSpPr>
        <p:spPr>
          <a:xfrm>
            <a:off x="5405887" y="3505200"/>
            <a:ext cx="3738113" cy="1371600"/>
          </a:xfrm>
        </p:spPr>
        <p:txBody>
          <a:bodyPr/>
          <a:lstStyle>
            <a:lvl1pPr algn="l">
              <a:defRPr>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p:cNvSpPr>
            <a:spLocks noGrp="1"/>
          </p:cNvSpPr>
          <p:nvPr>
            <p:ph sz="half" idx="1"/>
          </p:nvPr>
        </p:nvSpPr>
        <p:spPr>
          <a:xfrm>
            <a:off x="26126" y="5181600"/>
            <a:ext cx="3657600" cy="990600"/>
          </a:xfrm>
        </p:spPr>
        <p:txBody>
          <a:bodyPr>
            <a:normAutofit/>
          </a:bodyPr>
          <a:lstStyle>
            <a:lvl1pPr marL="0" indent="0" algn="l">
              <a:buNone/>
              <a:defRPr sz="2200">
                <a:solidFill>
                  <a:schemeClr val="bg1"/>
                </a:solidFill>
                <a:effectLst>
                  <a:outerShdw blurRad="38100" dist="38100" dir="2700000" algn="tl">
                    <a:srgbClr val="000000">
                      <a:alpha val="43137"/>
                    </a:srgbClr>
                  </a:outerShdw>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5450456" y="4953000"/>
            <a:ext cx="3713672" cy="1295400"/>
          </a:xfrm>
        </p:spPr>
        <p:txBody>
          <a:bodyPr>
            <a:normAutofit/>
          </a:bodyPr>
          <a:lstStyle>
            <a:lvl1pPr marL="0" indent="0" algn="l">
              <a:buNone/>
              <a:defRPr sz="2400">
                <a:solidFill>
                  <a:schemeClr val="bg1"/>
                </a:solidFill>
                <a:effectLst>
                  <a:outerShdw blurRad="38100" dist="38100" dir="2700000" algn="tl">
                    <a:srgbClr val="000000">
                      <a:alpha val="43137"/>
                    </a:srgbClr>
                  </a:outerShdw>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Tree>
    <p:extLst>
      <p:ext uri="{BB962C8B-B14F-4D97-AF65-F5344CB8AC3E}">
        <p14:creationId xmlns:p14="http://schemas.microsoft.com/office/powerpoint/2010/main" val="428812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Quad Slide">
    <p:spTree>
      <p:nvGrpSpPr>
        <p:cNvPr id="1" name=""/>
        <p:cNvGrpSpPr/>
        <p:nvPr/>
      </p:nvGrpSpPr>
      <p:grpSpPr>
        <a:xfrm>
          <a:off x="0" y="0"/>
          <a:ext cx="0" cy="0"/>
          <a:chOff x="0" y="0"/>
          <a:chExt cx="0" cy="0"/>
        </a:xfrm>
      </p:grpSpPr>
      <p:cxnSp>
        <p:nvCxnSpPr>
          <p:cNvPr id="6" name="Straight Connector 5"/>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25"/>
          <p:cNvSpPr txBox="1">
            <a:spLocks noChangeArrowheads="1"/>
          </p:cNvSpPr>
          <p:nvPr userDrawn="1"/>
        </p:nvSpPr>
        <p:spPr bwMode="auto">
          <a:xfrm>
            <a:off x="9525" y="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eaLnBrk="1" hangingPunct="1">
              <a:lnSpc>
                <a:spcPct val="100000"/>
              </a:lnSpc>
              <a:spcBef>
                <a:spcPct val="0"/>
              </a:spcBef>
              <a:buFontTx/>
              <a:buNone/>
              <a:defRPr/>
            </a:pPr>
            <a:r>
              <a:rPr lang="en-US" altLang="en-US" sz="1200">
                <a:solidFill>
                  <a:srgbClr val="009900"/>
                </a:solidFill>
              </a:rPr>
              <a:t>UNCLASSIFIED//FOUO</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Tree>
    <p:extLst>
      <p:ext uri="{BB962C8B-B14F-4D97-AF65-F5344CB8AC3E}">
        <p14:creationId xmlns:p14="http://schemas.microsoft.com/office/powerpoint/2010/main" val="272476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1295400"/>
            <a:ext cx="8683625" cy="519430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1" y="0"/>
            <a:ext cx="9148762" cy="1066800"/>
          </a:xfrm>
        </p:spPr>
        <p:txBody>
          <a:bodyPr/>
          <a:lstStyle>
            <a:lvl1pPr>
              <a:defRPr sz="2800" i="0">
                <a:latin typeface="+mj-lt"/>
              </a:defRPr>
            </a:lvl1pPr>
          </a:lstStyle>
          <a:p>
            <a:r>
              <a:rPr lang="en-US"/>
              <a:t>Click to edit Master title style</a:t>
            </a:r>
          </a:p>
        </p:txBody>
      </p:sp>
    </p:spTree>
    <p:extLst>
      <p:ext uri="{BB962C8B-B14F-4D97-AF65-F5344CB8AC3E}">
        <p14:creationId xmlns:p14="http://schemas.microsoft.com/office/powerpoint/2010/main" val="1831239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6"/>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1050" b="0"/>
            </a:lvl1pPr>
          </a:lstStyle>
          <a:p>
            <a:pPr lvl="0"/>
            <a:r>
              <a:rPr lang="en-US"/>
              <a:t>OPR: </a:t>
            </a:r>
            <a:r>
              <a:rPr lang="en-US" err="1"/>
              <a:t>NCode</a:t>
            </a:r>
            <a:endParaRPr lang="en-US"/>
          </a:p>
        </p:txBody>
      </p:sp>
    </p:spTree>
    <p:extLst>
      <p:ext uri="{BB962C8B-B14F-4D97-AF65-F5344CB8AC3E}">
        <p14:creationId xmlns:p14="http://schemas.microsoft.com/office/powerpoint/2010/main" val="3744150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marL="0" indent="0" algn="ctr">
              <a:buNone/>
            </a:pPr>
            <a:r>
              <a:rPr lang="en-US" sz="1200">
                <a:solidFill>
                  <a:schemeClr val="accent6"/>
                </a:solidFill>
              </a:rPr>
              <a:t>UNCLASSIFIED//</a:t>
            </a:r>
            <a:r>
              <a:rPr lang="en-US" sz="1200" err="1">
                <a:solidFill>
                  <a:schemeClr val="accent6"/>
                </a:solidFill>
              </a:rPr>
              <a:t>FOUO</a:t>
            </a:r>
            <a:endParaRPr lang="en-US" sz="1200">
              <a:solidFill>
                <a:schemeClr val="accent6"/>
              </a:solidFill>
            </a:endParaRP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9298653" y="5531975"/>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512383" y="6495070"/>
            <a:ext cx="1143000" cy="228600"/>
          </a:xfrm>
        </p:spPr>
        <p:txBody>
          <a:bodyPr/>
          <a:lstStyle>
            <a:lvl1pPr marL="0" indent="0">
              <a:buNone/>
              <a:defRPr sz="1050" b="0"/>
            </a:lvl1pPr>
          </a:lstStyle>
          <a:p>
            <a:pPr lvl="0"/>
            <a:r>
              <a:rPr lang="en-US" err="1"/>
              <a:t>OPR</a:t>
            </a:r>
            <a:r>
              <a:rPr lang="en-US"/>
              <a:t>: </a:t>
            </a:r>
            <a:r>
              <a:rPr lang="en-US" err="1"/>
              <a:t>N7AMA</a:t>
            </a:r>
            <a:endParaRPr lang="en-US"/>
          </a:p>
        </p:txBody>
      </p:sp>
    </p:spTree>
    <p:extLst>
      <p:ext uri="{BB962C8B-B14F-4D97-AF65-F5344CB8AC3E}">
        <p14:creationId xmlns:p14="http://schemas.microsoft.com/office/powerpoint/2010/main" val="3424940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lvl="0"/>
            <a:endParaRPr lang="en-US"/>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6"/>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1050" b="0"/>
            </a:lvl1pPr>
          </a:lstStyle>
          <a:p>
            <a:pPr lvl="0"/>
            <a:r>
              <a:rPr lang="en-US"/>
              <a:t>OPR: </a:t>
            </a:r>
            <a:r>
              <a:rPr lang="en-US" err="1"/>
              <a:t>NCode</a:t>
            </a:r>
            <a:endParaRPr lang="en-US"/>
          </a:p>
        </p:txBody>
      </p:sp>
    </p:spTree>
    <p:extLst>
      <p:ext uri="{BB962C8B-B14F-4D97-AF65-F5344CB8AC3E}">
        <p14:creationId xmlns:p14="http://schemas.microsoft.com/office/powerpoint/2010/main" val="4033292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25AD12-9A38-421F-B209-6A4C870653FC}"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5426C-6872-415D-8F46-EDDEF90D6AD5}" type="slidenum">
              <a:rPr lang="en-US" smtClean="0"/>
              <a:t>‹#›</a:t>
            </a:fld>
            <a:endParaRPr lang="en-US"/>
          </a:p>
        </p:txBody>
      </p:sp>
    </p:spTree>
    <p:extLst>
      <p:ext uri="{BB962C8B-B14F-4D97-AF65-F5344CB8AC3E}">
        <p14:creationId xmlns:p14="http://schemas.microsoft.com/office/powerpoint/2010/main" val="1787138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9887"/>
            <a:ext cx="7772400" cy="1620837"/>
          </a:xfrm>
          <a:prstGeom prst="rect">
            <a:avLst/>
          </a:prstGeom>
        </p:spPr>
        <p:txBody>
          <a:bodyPr anchor="ctr">
            <a:normAutofit/>
          </a:bodyPr>
          <a:lstStyle>
            <a:lvl1pPr algn="ctr">
              <a:defRPr sz="2100" b="1">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143000" y="4082804"/>
            <a:ext cx="6858000" cy="1655762"/>
          </a:xfrm>
          <a:prstGeom prst="rect">
            <a:avLst/>
          </a:prstGeom>
        </p:spPr>
        <p:txBody>
          <a:bodyPr/>
          <a:lstStyle>
            <a:lvl1pPr marL="0" indent="0" algn="ctr">
              <a:buNone/>
              <a:defRPr sz="1800" b="1">
                <a:solidFill>
                  <a:schemeClr val="tx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7" name="Text Box 29"/>
          <p:cNvSpPr txBox="1">
            <a:spLocks noChangeArrowheads="1"/>
          </p:cNvSpPr>
          <p:nvPr/>
        </p:nvSpPr>
        <p:spPr bwMode="blackWhite">
          <a:xfrm>
            <a:off x="8808213" y="6619875"/>
            <a:ext cx="301686" cy="184666"/>
          </a:xfrm>
          <a:prstGeom prst="rect">
            <a:avLst/>
          </a:prstGeom>
          <a:noFill/>
          <a:ln w="9525">
            <a:noFill/>
            <a:miter lim="800000"/>
            <a:headEnd/>
            <a:tailEnd/>
          </a:ln>
          <a:effectLst/>
        </p:spPr>
        <p:txBody>
          <a:bodyPr wrap="none">
            <a:spAutoFit/>
          </a:bodyPr>
          <a:lstStyle/>
          <a:p>
            <a:pPr algn="ctr" defTabSz="685800">
              <a:lnSpc>
                <a:spcPct val="80000"/>
              </a:lnSpc>
              <a:spcBef>
                <a:spcPct val="50000"/>
              </a:spcBef>
              <a:defRPr/>
            </a:pPr>
            <a:fld id="{D36DAD90-6203-4E71-A5B7-9CD5F341EDE2}" type="slidenum">
              <a:rPr lang="en-US" sz="750" b="1">
                <a:solidFill>
                  <a:srgbClr val="110189"/>
                </a:solidFill>
                <a:latin typeface="Arial"/>
                <a:cs typeface="Arial" charset="0"/>
              </a:rPr>
              <a:pPr algn="ctr" defTabSz="685800">
                <a:lnSpc>
                  <a:spcPct val="80000"/>
                </a:lnSpc>
                <a:spcBef>
                  <a:spcPct val="50000"/>
                </a:spcBef>
                <a:defRPr/>
              </a:pPr>
              <a:t>‹#›</a:t>
            </a:fld>
            <a:endParaRPr lang="en-US" sz="750" b="1">
              <a:solidFill>
                <a:srgbClr val="110189"/>
              </a:solidFill>
              <a:latin typeface="Arial"/>
              <a:cs typeface="Arial" charset="0"/>
            </a:endParaRPr>
          </a:p>
        </p:txBody>
      </p:sp>
      <p:sp>
        <p:nvSpPr>
          <p:cNvPr id="8" name="Rectangle 63"/>
          <p:cNvSpPr>
            <a:spLocks noChangeArrowheads="1"/>
          </p:cNvSpPr>
          <p:nvPr/>
        </p:nvSpPr>
        <p:spPr bwMode="auto">
          <a:xfrm>
            <a:off x="0" y="1015836"/>
            <a:ext cx="9144000" cy="65057"/>
          </a:xfrm>
          <a:prstGeom prst="rect">
            <a:avLst/>
          </a:prstGeom>
          <a:solidFill>
            <a:srgbClr val="000066"/>
          </a:solidFill>
          <a:ln w="19050">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a:solidFill>
                <a:srgbClr val="000000"/>
              </a:solidFill>
              <a:latin typeface="Arial" charset="0"/>
              <a:cs typeface="Times New Roman" pitchFamily="18" charset="0"/>
            </a:endParaRPr>
          </a:p>
        </p:txBody>
      </p:sp>
      <p:sp>
        <p:nvSpPr>
          <p:cNvPr id="9" name="Rectangle 64"/>
          <p:cNvSpPr>
            <a:spLocks noChangeArrowheads="1"/>
          </p:cNvSpPr>
          <p:nvPr/>
        </p:nvSpPr>
        <p:spPr bwMode="auto">
          <a:xfrm>
            <a:off x="0" y="1107000"/>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a:solidFill>
                <a:srgbClr val="000000"/>
              </a:solidFill>
              <a:latin typeface="Arial" charset="0"/>
              <a:cs typeface="Times New Roman" pitchFamily="18" charset="0"/>
            </a:endParaRPr>
          </a:p>
        </p:txBody>
      </p:sp>
      <p:sp>
        <p:nvSpPr>
          <p:cNvPr id="12" name="Rectangle 61"/>
          <p:cNvSpPr>
            <a:spLocks noChangeArrowheads="1"/>
          </p:cNvSpPr>
          <p:nvPr/>
        </p:nvSpPr>
        <p:spPr bwMode="auto">
          <a:xfrm>
            <a:off x="0" y="6788415"/>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a:solidFill>
                <a:srgbClr val="000000"/>
              </a:solidFill>
              <a:latin typeface="Arial" charset="0"/>
              <a:cs typeface="Times New Roman" pitchFamily="18" charset="0"/>
            </a:endParaRPr>
          </a:p>
        </p:txBody>
      </p:sp>
      <p:sp>
        <p:nvSpPr>
          <p:cNvPr id="13" name="Text Box 51"/>
          <p:cNvSpPr txBox="1">
            <a:spLocks noChangeArrowheads="1"/>
          </p:cNvSpPr>
          <p:nvPr/>
        </p:nvSpPr>
        <p:spPr bwMode="auto">
          <a:xfrm>
            <a:off x="152400" y="6594091"/>
            <a:ext cx="2533650" cy="150041"/>
          </a:xfrm>
          <a:prstGeom prst="rect">
            <a:avLst/>
          </a:prstGeom>
          <a:solidFill>
            <a:srgbClr val="FFFFFF"/>
          </a:solidFill>
          <a:ln w="57150">
            <a:noFill/>
            <a:miter lim="800000"/>
            <a:headEnd/>
            <a:tailEnd/>
          </a:ln>
          <a:effectLst/>
        </p:spPr>
        <p:txBody>
          <a:bodyPr tIns="0" bIns="0" anchor="ctr" anchorCtr="1">
            <a:spAutoFit/>
          </a:bodyPr>
          <a:lstStyle/>
          <a:p>
            <a:pPr marL="0" marR="0" lvl="0" indent="0" algn="ctr" defTabSz="685800" eaLnBrk="0" fontAlgn="base" latinLnBrk="0" hangingPunct="0">
              <a:lnSpc>
                <a:spcPct val="100000"/>
              </a:lnSpc>
              <a:spcBef>
                <a:spcPct val="0"/>
              </a:spcBef>
              <a:spcAft>
                <a:spcPct val="0"/>
              </a:spcAft>
              <a:buClrTx/>
              <a:buSzTx/>
              <a:buFontTx/>
              <a:buNone/>
              <a:tabLst/>
              <a:defRPr/>
            </a:pPr>
            <a:r>
              <a:rPr kumimoji="0" lang="en-US" sz="975" b="1" i="1" u="none" strike="noStrike" kern="0" cap="none" spc="0" normalizeH="0" baseline="0" noProof="0">
                <a:ln>
                  <a:noFill/>
                </a:ln>
                <a:solidFill>
                  <a:srgbClr val="000066"/>
                </a:solidFill>
                <a:effectLst>
                  <a:outerShdw blurRad="38100" dist="38100" dir="2700000" algn="tl">
                    <a:srgbClr val="C0C0C0"/>
                  </a:outerShdw>
                </a:effectLst>
                <a:uLnTx/>
                <a:uFillTx/>
                <a:latin typeface="Arial" charset="0"/>
                <a:cs typeface="Times New Roman" pitchFamily="18" charset="0"/>
              </a:rPr>
              <a:t>Military Sealift Command</a:t>
            </a:r>
          </a:p>
        </p:txBody>
      </p:sp>
    </p:spTree>
    <p:extLst>
      <p:ext uri="{BB962C8B-B14F-4D97-AF65-F5344CB8AC3E}">
        <p14:creationId xmlns:p14="http://schemas.microsoft.com/office/powerpoint/2010/main" val="3407753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0" y="6383216"/>
            <a:ext cx="9144000" cy="304800"/>
          </a:xfrm>
        </p:spPr>
        <p:txBody>
          <a:bodyPr/>
          <a:lstStyle>
            <a:lvl1pPr marL="0" indent="0" algn="ctr">
              <a:buNone/>
              <a:defRPr sz="900" baseline="0"/>
            </a:lvl1pPr>
          </a:lstStyle>
          <a:p>
            <a:pPr lvl="0"/>
            <a:r>
              <a:rPr lang="en-US"/>
              <a:t>EDIT CLASSIFICATION</a:t>
            </a:r>
          </a:p>
        </p:txBody>
      </p:sp>
      <p:sp>
        <p:nvSpPr>
          <p:cNvPr id="12" name="Content Placeholder 11"/>
          <p:cNvSpPr>
            <a:spLocks noGrp="1"/>
          </p:cNvSpPr>
          <p:nvPr>
            <p:ph sz="quarter" idx="11" hasCustomPrompt="1"/>
          </p:nvPr>
        </p:nvSpPr>
        <p:spPr>
          <a:xfrm>
            <a:off x="7512383" y="6254991"/>
            <a:ext cx="1688184" cy="240081"/>
          </a:xfrm>
        </p:spPr>
        <p:txBody>
          <a:bodyPr/>
          <a:lstStyle>
            <a:lvl1pPr marL="0" indent="0" algn="l">
              <a:buNone/>
              <a:defRPr sz="788" b="0"/>
            </a:lvl1pPr>
          </a:lstStyle>
          <a:p>
            <a:pPr lvl="0"/>
            <a:r>
              <a:rPr lang="en-US"/>
              <a:t>As of HHMM DDMMMYY</a:t>
            </a:r>
          </a:p>
        </p:txBody>
      </p:sp>
      <p:sp>
        <p:nvSpPr>
          <p:cNvPr id="16" name="Content Placeholder 15"/>
          <p:cNvSpPr>
            <a:spLocks noGrp="1"/>
          </p:cNvSpPr>
          <p:nvPr>
            <p:ph sz="quarter" idx="12" hasCustomPrompt="1"/>
          </p:nvPr>
        </p:nvSpPr>
        <p:spPr>
          <a:xfrm>
            <a:off x="7512383" y="6495070"/>
            <a:ext cx="1143000" cy="228600"/>
          </a:xfrm>
        </p:spPr>
        <p:txBody>
          <a:bodyPr/>
          <a:lstStyle>
            <a:lvl1pPr marL="0" indent="0">
              <a:buNone/>
              <a:defRPr sz="788" b="0"/>
            </a:lvl1pPr>
          </a:lstStyle>
          <a:p>
            <a:pPr lvl="0"/>
            <a:r>
              <a:rPr lang="en-US"/>
              <a:t>OPR: </a:t>
            </a:r>
            <a:r>
              <a:rPr lang="en-US" err="1"/>
              <a:t>NCode</a:t>
            </a:r>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06131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350" b="1">
                <a:solidFill>
                  <a:srgbClr val="000082"/>
                </a:solidFill>
                <a:latin typeface="Arial" panose="020B0604020202020204" pitchFamily="34" charset="0"/>
                <a:cs typeface="Arial" panose="020B0604020202020204" pitchFamily="34" charset="0"/>
              </a:defRPr>
            </a:lvl1pPr>
            <a:lvl2pPr marL="514350" indent="-171450">
              <a:buFont typeface="Arial" panose="020B0604020202020204" pitchFamily="34" charset="0"/>
              <a:buChar char="−"/>
              <a:defRPr sz="1200" b="1">
                <a:solidFill>
                  <a:srgbClr val="000082"/>
                </a:solidFill>
                <a:latin typeface="Arial" panose="020B0604020202020204" pitchFamily="34" charset="0"/>
                <a:cs typeface="Arial" panose="020B0604020202020204" pitchFamily="34" charset="0"/>
              </a:defRPr>
            </a:lvl2pPr>
            <a:lvl3pPr>
              <a:buSzPct val="90000"/>
              <a:defRPr sz="105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512383" y="6254991"/>
            <a:ext cx="1688184" cy="240081"/>
          </a:xfrm>
        </p:spPr>
        <p:txBody>
          <a:bodyPr/>
          <a:lstStyle>
            <a:lvl1pPr marL="0" indent="0" algn="l">
              <a:buNone/>
              <a:defRPr sz="788" b="0"/>
            </a:lvl1pPr>
          </a:lstStyle>
          <a:p>
            <a:pPr lvl="0"/>
            <a:r>
              <a:rPr lang="en-US"/>
              <a:t>As of HHMM DDMMMYY</a:t>
            </a:r>
          </a:p>
        </p:txBody>
      </p:sp>
      <p:sp>
        <p:nvSpPr>
          <p:cNvPr id="12" name="Content Placeholder 15"/>
          <p:cNvSpPr>
            <a:spLocks noGrp="1"/>
          </p:cNvSpPr>
          <p:nvPr>
            <p:ph sz="quarter" idx="12" hasCustomPrompt="1"/>
          </p:nvPr>
        </p:nvSpPr>
        <p:spPr>
          <a:xfrm>
            <a:off x="7512383" y="6495070"/>
            <a:ext cx="1143000" cy="228600"/>
          </a:xfrm>
        </p:spPr>
        <p:txBody>
          <a:bodyPr/>
          <a:lstStyle>
            <a:lvl1pPr marL="0" indent="0">
              <a:buNone/>
              <a:defRPr sz="788" b="0"/>
            </a:lvl1pPr>
          </a:lstStyle>
          <a:p>
            <a:pPr lvl="0"/>
            <a:r>
              <a:rPr lang="en-US"/>
              <a:t>OPR: </a:t>
            </a:r>
            <a:r>
              <a:rPr lang="en-US" err="1"/>
              <a:t>NCode</a:t>
            </a:r>
            <a:endParaRPr lang="en-US"/>
          </a:p>
        </p:txBody>
      </p:sp>
    </p:spTree>
    <p:extLst>
      <p:ext uri="{BB962C8B-B14F-4D97-AF65-F5344CB8AC3E}">
        <p14:creationId xmlns:p14="http://schemas.microsoft.com/office/powerpoint/2010/main" val="13274335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8" name="Content Placeholder 2"/>
          <p:cNvSpPr>
            <a:spLocks noGrp="1"/>
          </p:cNvSpPr>
          <p:nvPr>
            <p:ph sz="half" idx="14"/>
          </p:nvPr>
        </p:nvSpPr>
        <p:spPr>
          <a:xfrm>
            <a:off x="4347" y="3816522"/>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a:t>EDIT CLASSIFICATION</a:t>
            </a:r>
          </a:p>
        </p:txBody>
      </p:sp>
      <p:sp>
        <p:nvSpPr>
          <p:cNvPr id="6" name="Content Placeholder 2"/>
          <p:cNvSpPr>
            <a:spLocks noGrp="1"/>
          </p:cNvSpPr>
          <p:nvPr>
            <p:ph sz="half" idx="1"/>
          </p:nvPr>
        </p:nvSpPr>
        <p:spPr>
          <a:xfrm>
            <a:off x="0" y="1234441"/>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3"/>
          </p:nvPr>
        </p:nvSpPr>
        <p:spPr>
          <a:xfrm>
            <a:off x="4585070" y="1230079"/>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9" name="Content Placeholder 2"/>
          <p:cNvSpPr>
            <a:spLocks noGrp="1"/>
          </p:cNvSpPr>
          <p:nvPr>
            <p:ph sz="half" idx="15"/>
          </p:nvPr>
        </p:nvSpPr>
        <p:spPr>
          <a:xfrm>
            <a:off x="4589417" y="3812160"/>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14" name="Title 13"/>
          <p:cNvSpPr>
            <a:spLocks noGrp="1"/>
          </p:cNvSpPr>
          <p:nvPr>
            <p:ph type="title"/>
          </p:nvPr>
        </p:nvSpPr>
        <p:spPr/>
        <p:txBody>
          <a:bodyPr/>
          <a:lstStyle/>
          <a:p>
            <a:r>
              <a:rPr lang="en-US"/>
              <a:t>Click to edit Master title style</a:t>
            </a:r>
          </a:p>
        </p:txBody>
      </p:sp>
      <p:cxnSp>
        <p:nvCxnSpPr>
          <p:cNvPr id="12" name="Straight Connector 11"/>
          <p:cNvCxnSpPr/>
          <p:nvPr/>
        </p:nvCxnSpPr>
        <p:spPr>
          <a:xfrm flipV="1">
            <a:off x="4572000" y="1371600"/>
            <a:ext cx="0" cy="50474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73152" y="3794760"/>
            <a:ext cx="8991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Content Placeholder 11"/>
          <p:cNvSpPr>
            <a:spLocks noGrp="1"/>
          </p:cNvSpPr>
          <p:nvPr>
            <p:ph sz="quarter" idx="11" hasCustomPrompt="1"/>
          </p:nvPr>
        </p:nvSpPr>
        <p:spPr>
          <a:xfrm>
            <a:off x="7493529" y="6264418"/>
            <a:ext cx="1688184" cy="240081"/>
          </a:xfrm>
        </p:spPr>
        <p:txBody>
          <a:bodyPr/>
          <a:lstStyle>
            <a:lvl1pPr marL="0" indent="0" algn="l">
              <a:buNone/>
              <a:defRPr sz="788" b="0"/>
            </a:lvl1pPr>
          </a:lstStyle>
          <a:p>
            <a:pPr lvl="0"/>
            <a:r>
              <a:rPr lang="en-US"/>
              <a:t>As of HHMM DDMMMYY</a:t>
            </a:r>
          </a:p>
        </p:txBody>
      </p:sp>
      <p:sp>
        <p:nvSpPr>
          <p:cNvPr id="16" name="Content Placeholder 15"/>
          <p:cNvSpPr>
            <a:spLocks noGrp="1"/>
          </p:cNvSpPr>
          <p:nvPr>
            <p:ph sz="quarter" idx="12" hasCustomPrompt="1"/>
          </p:nvPr>
        </p:nvSpPr>
        <p:spPr>
          <a:xfrm>
            <a:off x="7493529" y="6504497"/>
            <a:ext cx="1143000" cy="228600"/>
          </a:xfrm>
        </p:spPr>
        <p:txBody>
          <a:bodyPr/>
          <a:lstStyle>
            <a:lvl1pPr marL="0" indent="0">
              <a:buNone/>
              <a:defRPr sz="788" b="0"/>
            </a:lvl1pPr>
          </a:lstStyle>
          <a:p>
            <a:pPr lvl="0"/>
            <a:r>
              <a:rPr lang="en-US"/>
              <a:t>OPR: </a:t>
            </a:r>
            <a:r>
              <a:rPr lang="en-US" err="1"/>
              <a:t>NCode</a:t>
            </a:r>
            <a:endParaRPr lang="en-US"/>
          </a:p>
        </p:txBody>
      </p:sp>
    </p:spTree>
    <p:extLst>
      <p:ext uri="{BB962C8B-B14F-4D97-AF65-F5344CB8AC3E}">
        <p14:creationId xmlns:p14="http://schemas.microsoft.com/office/powerpoint/2010/main" val="296306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29"/>
          <p:cNvSpPr txBox="1">
            <a:spLocks noChangeArrowheads="1"/>
          </p:cNvSpPr>
          <p:nvPr userDrawn="1"/>
        </p:nvSpPr>
        <p:spPr bwMode="blackWhite">
          <a:xfrm>
            <a:off x="8788400" y="6619875"/>
            <a:ext cx="341313" cy="2159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50000"/>
              </a:spcBef>
              <a:defRPr/>
            </a:pPr>
            <a:fld id="{9F70AA11-6043-4C3E-87E9-5DF2F85CB608}" type="slidenum">
              <a:rPr lang="en-US" altLang="en-US" sz="1000" b="1" smtClean="0">
                <a:solidFill>
                  <a:srgbClr val="110189"/>
                </a:solidFill>
              </a:rPr>
              <a:pPr algn="ctr" eaLnBrk="1" hangingPunct="1">
                <a:lnSpc>
                  <a:spcPct val="80000"/>
                </a:lnSpc>
                <a:spcBef>
                  <a:spcPct val="50000"/>
                </a:spcBef>
                <a:defRPr/>
              </a:pPr>
              <a:t>‹#›</a:t>
            </a:fld>
            <a:endParaRPr lang="en-US" altLang="en-US" sz="1000" b="1">
              <a:solidFill>
                <a:srgbClr val="110189"/>
              </a:solidFill>
            </a:endParaRPr>
          </a:p>
        </p:txBody>
      </p:sp>
      <p:sp>
        <p:nvSpPr>
          <p:cNvPr id="5" name="Rectangle 63"/>
          <p:cNvSpPr>
            <a:spLocks noChangeArrowheads="1"/>
          </p:cNvSpPr>
          <p:nvPr userDrawn="1"/>
        </p:nvSpPr>
        <p:spPr bwMode="auto">
          <a:xfrm>
            <a:off x="0" y="1016000"/>
            <a:ext cx="9144000" cy="65088"/>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6" name="Rectangle 64"/>
          <p:cNvSpPr>
            <a:spLocks noChangeArrowheads="1"/>
          </p:cNvSpPr>
          <p:nvPr userDrawn="1"/>
        </p:nvSpPr>
        <p:spPr bwMode="auto">
          <a:xfrm>
            <a:off x="0" y="1106488"/>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pic>
        <p:nvPicPr>
          <p:cNvPr id="7" name="Picture 1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13"/>
            <a:ext cx="108267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1"/>
          <p:cNvSpPr>
            <a:spLocks noChangeArrowheads="1"/>
          </p:cNvSpPr>
          <p:nvPr userDrawn="1"/>
        </p:nvSpPr>
        <p:spPr bwMode="auto">
          <a:xfrm>
            <a:off x="0" y="6788150"/>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9" name="Text Box 51"/>
          <p:cNvSpPr txBox="1">
            <a:spLocks noChangeArrowheads="1"/>
          </p:cNvSpPr>
          <p:nvPr userDrawn="1"/>
        </p:nvSpPr>
        <p:spPr bwMode="auto">
          <a:xfrm>
            <a:off x="152400" y="6569075"/>
            <a:ext cx="2533650" cy="200025"/>
          </a:xfrm>
          <a:prstGeom prst="rect">
            <a:avLst/>
          </a:prstGeom>
          <a:solidFill>
            <a:srgbClr val="FFFFFF"/>
          </a:solidFill>
          <a:ln w="57150">
            <a:noFill/>
            <a:miter lim="800000"/>
            <a:headEnd/>
            <a:tailEnd/>
          </a:ln>
          <a:effectLst/>
        </p:spPr>
        <p:txBody>
          <a:bodyPr tIns="0" bIns="0" anchor="ctr" anchorCtr="1">
            <a:spAutoFit/>
          </a:bodyPr>
          <a:lstStyle/>
          <a:p>
            <a:pPr algn="ctr">
              <a:defRPr/>
            </a:pPr>
            <a:r>
              <a:rPr lang="en-US" sz="1300" b="1" i="1" kern="0">
                <a:solidFill>
                  <a:srgbClr val="000066"/>
                </a:solidFill>
                <a:effectLst>
                  <a:outerShdw blurRad="38100" dist="38100" dir="2700000" algn="tl">
                    <a:srgbClr val="C0C0C0"/>
                  </a:outerShdw>
                </a:effectLst>
                <a:latin typeface="Arial" charset="0"/>
                <a:cs typeface="Times New Roman" pitchFamily="18" charset="0"/>
              </a:rPr>
              <a:t>Military Sealift Command</a:t>
            </a:r>
          </a:p>
        </p:txBody>
      </p:sp>
      <p:sp>
        <p:nvSpPr>
          <p:cNvPr id="2" name="Title 1"/>
          <p:cNvSpPr>
            <a:spLocks noGrp="1"/>
          </p:cNvSpPr>
          <p:nvPr>
            <p:ph type="ctrTitle"/>
          </p:nvPr>
        </p:nvSpPr>
        <p:spPr>
          <a:xfrm>
            <a:off x="685800" y="2149885"/>
            <a:ext cx="7772400" cy="1620837"/>
          </a:xfrm>
          <a:prstGeom prst="rect">
            <a:avLst/>
          </a:prstGeom>
        </p:spPr>
        <p:txBody>
          <a:bodyPr>
            <a:normAutofit/>
          </a:bodyPr>
          <a:lstStyle>
            <a:lvl1pPr algn="ctr">
              <a:defRPr sz="2800" b="1">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143000" y="4082804"/>
            <a:ext cx="6858000" cy="1655762"/>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9669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350" b="1">
                <a:solidFill>
                  <a:srgbClr val="000082"/>
                </a:solidFill>
                <a:latin typeface="Arial" panose="020B0604020202020204" pitchFamily="34" charset="0"/>
                <a:cs typeface="Arial" panose="020B0604020202020204" pitchFamily="34" charset="0"/>
              </a:defRPr>
            </a:lvl1pPr>
            <a:lvl2pPr marL="514350" indent="-171450">
              <a:buFont typeface="Arial" panose="020B0604020202020204" pitchFamily="34" charset="0"/>
              <a:buChar char="−"/>
              <a:defRPr sz="1200" b="1">
                <a:solidFill>
                  <a:srgbClr val="000082"/>
                </a:solidFill>
                <a:latin typeface="Arial" panose="020B0604020202020204" pitchFamily="34" charset="0"/>
                <a:cs typeface="Arial" panose="020B0604020202020204" pitchFamily="34" charset="0"/>
              </a:defRPr>
            </a:lvl2pPr>
            <a:lvl3pPr>
              <a:buSzPct val="90000"/>
              <a:defRPr sz="105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8"/>
            <a:ext cx="1688184" cy="240081"/>
          </a:xfrm>
        </p:spPr>
        <p:txBody>
          <a:bodyPr/>
          <a:lstStyle>
            <a:lvl1pPr marL="0" indent="0" algn="l">
              <a:buNone/>
              <a:defRPr sz="788"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788" b="0"/>
            </a:lvl1pPr>
          </a:lstStyle>
          <a:p>
            <a:pPr lvl="0"/>
            <a:r>
              <a:rPr lang="en-US"/>
              <a:t>OPR: </a:t>
            </a:r>
            <a:r>
              <a:rPr lang="en-US" err="1"/>
              <a:t>NCode</a:t>
            </a:r>
            <a:endParaRPr lang="en-US"/>
          </a:p>
        </p:txBody>
      </p:sp>
    </p:spTree>
    <p:extLst>
      <p:ext uri="{BB962C8B-B14F-4D97-AF65-F5344CB8AC3E}">
        <p14:creationId xmlns:p14="http://schemas.microsoft.com/office/powerpoint/2010/main" val="11944505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67195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143000" y="1"/>
            <a:ext cx="8005762" cy="8664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MASTER TITLE SLIDE</a:t>
            </a:r>
          </a:p>
        </p:txBody>
      </p:sp>
    </p:spTree>
    <p:extLst>
      <p:ext uri="{BB962C8B-B14F-4D97-AF65-F5344CB8AC3E}">
        <p14:creationId xmlns:p14="http://schemas.microsoft.com/office/powerpoint/2010/main" val="80546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Tree>
    <p:extLst>
      <p:ext uri="{BB962C8B-B14F-4D97-AF65-F5344CB8AC3E}">
        <p14:creationId xmlns:p14="http://schemas.microsoft.com/office/powerpoint/2010/main" val="2163505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33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cxnSp>
        <p:nvCxnSpPr>
          <p:cNvPr id="3" name="Straight Connector 2"/>
          <p:cNvCxnSpPr/>
          <p:nvPr userDrawn="1"/>
        </p:nvCxnSpPr>
        <p:spPr>
          <a:xfrm flipV="1">
            <a:off x="4572000" y="1371600"/>
            <a:ext cx="0" cy="50482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4572000" y="3870325"/>
            <a:ext cx="4557713" cy="25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1554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p:nvPr>
        </p:nvSpPr>
        <p:spPr>
          <a:xfrm>
            <a:off x="7493529" y="6264416"/>
            <a:ext cx="1688184" cy="240081"/>
          </a:xfrm>
        </p:spPr>
        <p:txBody>
          <a:bodyPr/>
          <a:lstStyle>
            <a:lvl1pPr marL="0" indent="0" algn="l">
              <a:buNone/>
              <a:defRPr sz="1050" b="0"/>
            </a:lvl1pPr>
          </a:lstStyle>
          <a:p>
            <a:pPr lvl="0"/>
            <a:r>
              <a:rPr lang="en-US"/>
              <a:t>Click to edit Master text styles</a:t>
            </a:r>
          </a:p>
        </p:txBody>
      </p:sp>
      <p:sp>
        <p:nvSpPr>
          <p:cNvPr id="12" name="Content Placeholder 15"/>
          <p:cNvSpPr>
            <a:spLocks noGrp="1"/>
          </p:cNvSpPr>
          <p:nvPr>
            <p:ph sz="quarter" idx="12"/>
          </p:nvPr>
        </p:nvSpPr>
        <p:spPr>
          <a:xfrm>
            <a:off x="7493529" y="6504497"/>
            <a:ext cx="1143000" cy="228600"/>
          </a:xfrm>
        </p:spPr>
        <p:txBody>
          <a:bodyPr/>
          <a:lstStyle>
            <a:lvl1pPr marL="0" indent="0">
              <a:buNone/>
              <a:defRPr sz="1050" b="0"/>
            </a:lvl1pPr>
          </a:lstStyle>
          <a:p>
            <a:pPr lvl="0"/>
            <a:r>
              <a:rPr lang="en-US"/>
              <a:t>Click to edit Master text styles</a:t>
            </a:r>
          </a:p>
        </p:txBody>
      </p:sp>
    </p:spTree>
    <p:extLst>
      <p:ext uri="{BB962C8B-B14F-4D97-AF65-F5344CB8AC3E}">
        <p14:creationId xmlns:p14="http://schemas.microsoft.com/office/powerpoint/2010/main" val="1969916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3778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Quad Slide">
    <p:spTree>
      <p:nvGrpSpPr>
        <p:cNvPr id="1" name=""/>
        <p:cNvGrpSpPr/>
        <p:nvPr/>
      </p:nvGrpSpPr>
      <p:grpSpPr>
        <a:xfrm>
          <a:off x="0" y="0"/>
          <a:ext cx="0" cy="0"/>
          <a:chOff x="0" y="0"/>
          <a:chExt cx="0" cy="0"/>
        </a:xfrm>
      </p:grpSpPr>
      <p:cxnSp>
        <p:nvCxnSpPr>
          <p:cNvPr id="7" name="Straight Connector 6"/>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ubtitle 2"/>
          <p:cNvSpPr txBox="1">
            <a:spLocks/>
          </p:cNvSpPr>
          <p:nvPr userDrawn="1"/>
        </p:nvSpPr>
        <p:spPr bwMode="auto">
          <a:xfrm>
            <a:off x="4581525" y="1454150"/>
            <a:ext cx="4562475"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0" name="Subtitle 2"/>
          <p:cNvSpPr txBox="1">
            <a:spLocks/>
          </p:cNvSpPr>
          <p:nvPr userDrawn="1"/>
        </p:nvSpPr>
        <p:spPr bwMode="auto">
          <a:xfrm>
            <a:off x="22225" y="4117975"/>
            <a:ext cx="4540250"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3" name="Subtitle 2"/>
          <p:cNvSpPr txBox="1">
            <a:spLocks/>
          </p:cNvSpPr>
          <p:nvPr userDrawn="1"/>
        </p:nvSpPr>
        <p:spPr bwMode="auto">
          <a:xfrm>
            <a:off x="4594225" y="4154488"/>
            <a:ext cx="4556125"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22" name="Subtitle 2"/>
          <p:cNvSpPr>
            <a:spLocks noGrp="1"/>
          </p:cNvSpPr>
          <p:nvPr>
            <p:ph type="subTitle" idx="1"/>
          </p:nvPr>
        </p:nvSpPr>
        <p:spPr>
          <a:xfrm>
            <a:off x="-12409" y="1447800"/>
            <a:ext cx="4575173" cy="2331910"/>
          </a:xfrm>
          <a:prstGeom prst="rect">
            <a:avLst/>
          </a:prstGeom>
        </p:spPr>
        <p:txBody>
          <a:bodyPr/>
          <a:lstStyle>
            <a:lvl1pPr marL="285750" indent="-285750" algn="l">
              <a:buFont typeface="Arial" panose="020B0604020202020204" pitchFamily="34" charset="0"/>
              <a:buChar char="•"/>
              <a:defRPr sz="1600" b="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64227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Quad Slide">
    <p:spTree>
      <p:nvGrpSpPr>
        <p:cNvPr id="1" name=""/>
        <p:cNvGrpSpPr/>
        <p:nvPr/>
      </p:nvGrpSpPr>
      <p:grpSpPr>
        <a:xfrm>
          <a:off x="0" y="0"/>
          <a:ext cx="0" cy="0"/>
          <a:chOff x="0" y="0"/>
          <a:chExt cx="0" cy="0"/>
        </a:xfrm>
      </p:grpSpPr>
      <p:cxnSp>
        <p:nvCxnSpPr>
          <p:cNvPr id="7" name="Straight Connector 6"/>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ubtitle 2"/>
          <p:cNvSpPr txBox="1">
            <a:spLocks/>
          </p:cNvSpPr>
          <p:nvPr userDrawn="1"/>
        </p:nvSpPr>
        <p:spPr bwMode="auto">
          <a:xfrm>
            <a:off x="4581525" y="1454150"/>
            <a:ext cx="4562475"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0" name="Subtitle 2"/>
          <p:cNvSpPr txBox="1">
            <a:spLocks/>
          </p:cNvSpPr>
          <p:nvPr userDrawn="1"/>
        </p:nvSpPr>
        <p:spPr bwMode="auto">
          <a:xfrm>
            <a:off x="22225" y="4117975"/>
            <a:ext cx="4540250"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3" name="Subtitle 2"/>
          <p:cNvSpPr txBox="1">
            <a:spLocks/>
          </p:cNvSpPr>
          <p:nvPr userDrawn="1"/>
        </p:nvSpPr>
        <p:spPr bwMode="auto">
          <a:xfrm>
            <a:off x="4594225" y="4154488"/>
            <a:ext cx="4556125"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4" name="TextBox 25"/>
          <p:cNvSpPr txBox="1">
            <a:spLocks noChangeArrowheads="1"/>
          </p:cNvSpPr>
          <p:nvPr userDrawn="1"/>
        </p:nvSpPr>
        <p:spPr bwMode="auto">
          <a:xfrm>
            <a:off x="9525" y="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eaLnBrk="1" hangingPunct="1">
              <a:lnSpc>
                <a:spcPct val="100000"/>
              </a:lnSpc>
              <a:spcBef>
                <a:spcPct val="0"/>
              </a:spcBef>
              <a:buFontTx/>
              <a:buNone/>
              <a:defRPr/>
            </a:pPr>
            <a:r>
              <a:rPr lang="en-US" altLang="en-US" sz="1200">
                <a:solidFill>
                  <a:srgbClr val="009900"/>
                </a:solidFill>
              </a:rPr>
              <a:t>UNCLASSIFIED//FOUO</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22" name="Subtitle 2"/>
          <p:cNvSpPr>
            <a:spLocks noGrp="1"/>
          </p:cNvSpPr>
          <p:nvPr>
            <p:ph type="subTitle" idx="1"/>
          </p:nvPr>
        </p:nvSpPr>
        <p:spPr>
          <a:xfrm>
            <a:off x="-12409" y="1447800"/>
            <a:ext cx="4575173" cy="2331910"/>
          </a:xfrm>
          <a:prstGeom prst="rect">
            <a:avLst/>
          </a:prstGeom>
        </p:spPr>
        <p:txBody>
          <a:bodyPr/>
          <a:lstStyle>
            <a:lvl1pPr marL="285750" indent="-285750" algn="l">
              <a:buFont typeface="Arial" panose="020B0604020202020204" pitchFamily="34" charset="0"/>
              <a:buChar char="•"/>
              <a:defRPr sz="1600" b="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9572086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A5D2A1E-3871-40FE-9974-D1ACAE4AF92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724" r:id="rId1"/>
  </p:sldLayoutIdLst>
  <p:hf sldNum="0" hdr="0" ftr="0" dt="0"/>
  <p:txStyles>
    <p:titleStyle>
      <a:lvl1pPr algn="ctr" rtl="0" eaLnBrk="0" fontAlgn="base" hangingPunct="0">
        <a:spcBef>
          <a:spcPct val="0"/>
        </a:spcBef>
        <a:spcAft>
          <a:spcPct val="0"/>
        </a:spcAft>
        <a:defRPr sz="32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b="1">
          <a:solidFill>
            <a:schemeClr val="tx1"/>
          </a:solidFill>
          <a:latin typeface="Arial" charset="0"/>
          <a:cs typeface="Arial" charset="0"/>
        </a:defRPr>
      </a:lvl2pPr>
      <a:lvl3pPr algn="ctr" rtl="0" eaLnBrk="0" fontAlgn="base" hangingPunct="0">
        <a:spcBef>
          <a:spcPct val="0"/>
        </a:spcBef>
        <a:spcAft>
          <a:spcPct val="0"/>
        </a:spcAft>
        <a:defRPr sz="3200" b="1">
          <a:solidFill>
            <a:schemeClr val="tx1"/>
          </a:solidFill>
          <a:latin typeface="Arial" charset="0"/>
          <a:cs typeface="Arial" charset="0"/>
        </a:defRPr>
      </a:lvl3pPr>
      <a:lvl4pPr algn="ctr" rtl="0" eaLnBrk="0" fontAlgn="base" hangingPunct="0">
        <a:spcBef>
          <a:spcPct val="0"/>
        </a:spcBef>
        <a:spcAft>
          <a:spcPct val="0"/>
        </a:spcAft>
        <a:defRPr sz="3200" b="1">
          <a:solidFill>
            <a:schemeClr val="tx1"/>
          </a:solidFill>
          <a:latin typeface="Arial" charset="0"/>
          <a:cs typeface="Arial" charset="0"/>
        </a:defRPr>
      </a:lvl4pPr>
      <a:lvl5pPr algn="ctr" rtl="0" eaLnBrk="0" fontAlgn="base" hangingPunct="0">
        <a:spcBef>
          <a:spcPct val="0"/>
        </a:spcBef>
        <a:spcAft>
          <a:spcPct val="0"/>
        </a:spcAft>
        <a:defRPr sz="3200" b="1">
          <a:solidFill>
            <a:schemeClr val="tx1"/>
          </a:solidFill>
          <a:latin typeface="Arial" charset="0"/>
          <a:cs typeface="Arial" charset="0"/>
        </a:defRPr>
      </a:lvl5pPr>
      <a:lvl6pPr marL="457200" algn="ctr" rtl="0" fontAlgn="base">
        <a:spcBef>
          <a:spcPct val="0"/>
        </a:spcBef>
        <a:spcAft>
          <a:spcPct val="0"/>
        </a:spcAft>
        <a:defRPr sz="3200" b="1">
          <a:solidFill>
            <a:schemeClr val="tx1"/>
          </a:solidFill>
          <a:latin typeface="Arial" charset="0"/>
          <a:cs typeface="Arial" charset="0"/>
        </a:defRPr>
      </a:lvl6pPr>
      <a:lvl7pPr marL="914400" algn="ctr" rtl="0" fontAlgn="base">
        <a:spcBef>
          <a:spcPct val="0"/>
        </a:spcBef>
        <a:spcAft>
          <a:spcPct val="0"/>
        </a:spcAft>
        <a:defRPr sz="3200" b="1">
          <a:solidFill>
            <a:schemeClr val="tx1"/>
          </a:solidFill>
          <a:latin typeface="Arial" charset="0"/>
          <a:cs typeface="Arial" charset="0"/>
        </a:defRPr>
      </a:lvl7pPr>
      <a:lvl8pPr marL="1371600" algn="ctr" rtl="0" fontAlgn="base">
        <a:spcBef>
          <a:spcPct val="0"/>
        </a:spcBef>
        <a:spcAft>
          <a:spcPct val="0"/>
        </a:spcAft>
        <a:defRPr sz="3200" b="1">
          <a:solidFill>
            <a:schemeClr val="tx1"/>
          </a:solidFill>
          <a:latin typeface="Arial" charset="0"/>
          <a:cs typeface="Arial" charset="0"/>
        </a:defRPr>
      </a:lvl8pPr>
      <a:lvl9pPr marL="1828800" algn="ctr" rtl="0" fontAlgn="base">
        <a:spcBef>
          <a:spcPct val="0"/>
        </a:spcBef>
        <a:spcAft>
          <a:spcPct val="0"/>
        </a:spcAft>
        <a:defRPr sz="3200" b="1">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4"/>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36513"/>
            <a:ext cx="108267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63"/>
          <p:cNvSpPr>
            <a:spLocks noChangeArrowheads="1"/>
          </p:cNvSpPr>
          <p:nvPr userDrawn="1"/>
        </p:nvSpPr>
        <p:spPr bwMode="auto">
          <a:xfrm>
            <a:off x="0" y="1016000"/>
            <a:ext cx="9144000" cy="65088"/>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052" name="Rectangle 64"/>
          <p:cNvSpPr>
            <a:spLocks noChangeArrowheads="1"/>
          </p:cNvSpPr>
          <p:nvPr userDrawn="1"/>
        </p:nvSpPr>
        <p:spPr bwMode="auto">
          <a:xfrm>
            <a:off x="0" y="1106488"/>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8" name="Text Box 29"/>
          <p:cNvSpPr txBox="1">
            <a:spLocks noChangeArrowheads="1"/>
          </p:cNvSpPr>
          <p:nvPr userDrawn="1"/>
        </p:nvSpPr>
        <p:spPr bwMode="blackWhite">
          <a:xfrm>
            <a:off x="8788400" y="6619875"/>
            <a:ext cx="341313" cy="2159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50000"/>
              </a:spcBef>
              <a:defRPr/>
            </a:pPr>
            <a:fld id="{97651553-C001-41D3-B4DA-C66A9D4FC511}" type="slidenum">
              <a:rPr lang="en-US" altLang="en-US" sz="1000" b="1" smtClean="0">
                <a:solidFill>
                  <a:srgbClr val="110189"/>
                </a:solidFill>
                <a:latin typeface="Calibri" panose="020F0502020204030204" pitchFamily="34" charset="0"/>
              </a:rPr>
              <a:pPr algn="ctr" eaLnBrk="1" hangingPunct="1">
                <a:lnSpc>
                  <a:spcPct val="80000"/>
                </a:lnSpc>
                <a:spcBef>
                  <a:spcPct val="50000"/>
                </a:spcBef>
                <a:defRPr/>
              </a:pPr>
              <a:t>‹#›</a:t>
            </a:fld>
            <a:endParaRPr lang="en-US" altLang="en-US" sz="1000" b="1">
              <a:solidFill>
                <a:srgbClr val="110189"/>
              </a:solidFill>
              <a:latin typeface="Calibri" panose="020F0502020204030204" pitchFamily="34" charset="0"/>
            </a:endParaRPr>
          </a:p>
        </p:txBody>
      </p:sp>
      <p:sp>
        <p:nvSpPr>
          <p:cNvPr id="2054" name="Rectangle 62"/>
          <p:cNvSpPr>
            <a:spLocks noChangeArrowheads="1"/>
          </p:cNvSpPr>
          <p:nvPr userDrawn="1"/>
        </p:nvSpPr>
        <p:spPr bwMode="auto">
          <a:xfrm>
            <a:off x="0" y="6689725"/>
            <a:ext cx="8839200" cy="79375"/>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055" name="Rectangle 61"/>
          <p:cNvSpPr>
            <a:spLocks noChangeArrowheads="1"/>
          </p:cNvSpPr>
          <p:nvPr userDrawn="1"/>
        </p:nvSpPr>
        <p:spPr bwMode="auto">
          <a:xfrm>
            <a:off x="0" y="6788150"/>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31" name="Text Box 51"/>
          <p:cNvSpPr txBox="1">
            <a:spLocks noChangeArrowheads="1"/>
          </p:cNvSpPr>
          <p:nvPr userDrawn="1"/>
        </p:nvSpPr>
        <p:spPr bwMode="auto">
          <a:xfrm>
            <a:off x="152400" y="6569075"/>
            <a:ext cx="2533650" cy="200025"/>
          </a:xfrm>
          <a:prstGeom prst="rect">
            <a:avLst/>
          </a:prstGeom>
          <a:solidFill>
            <a:schemeClr val="bg1"/>
          </a:solidFill>
          <a:ln w="57150">
            <a:noFill/>
            <a:miter lim="800000"/>
            <a:headEnd/>
            <a:tailEnd/>
          </a:ln>
          <a:effectLst/>
        </p:spPr>
        <p:txBody>
          <a:bodyPr tIns="0" bIns="0" anchor="ctr" anchorCtr="1">
            <a:spAutoFit/>
          </a:bodyPr>
          <a:lstStyle/>
          <a:p>
            <a:pPr algn="ctr">
              <a:defRPr/>
            </a:pPr>
            <a:r>
              <a:rPr lang="en-US" sz="1300" b="1" i="1">
                <a:solidFill>
                  <a:srgbClr val="000066"/>
                </a:solidFill>
                <a:effectLst>
                  <a:outerShdw blurRad="38100" dist="38100" dir="2700000" algn="tl">
                    <a:srgbClr val="C0C0C0"/>
                  </a:outerShdw>
                </a:effectLst>
              </a:rPr>
              <a:t>Military Sealift Command</a:t>
            </a:r>
          </a:p>
        </p:txBody>
      </p:sp>
      <p:sp>
        <p:nvSpPr>
          <p:cNvPr id="2057" name="Title Placeholder 33"/>
          <p:cNvSpPr>
            <a:spLocks noGrp="1"/>
          </p:cNvSpPr>
          <p:nvPr>
            <p:ph type="title"/>
          </p:nvPr>
        </p:nvSpPr>
        <p:spPr bwMode="auto">
          <a:xfrm>
            <a:off x="0" y="0"/>
            <a:ext cx="9129713"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8" name="Text Placeholder 34"/>
          <p:cNvSpPr>
            <a:spLocks noGrp="1"/>
          </p:cNvSpPr>
          <p:nvPr>
            <p:ph type="body" idx="1"/>
          </p:nvPr>
        </p:nvSpPr>
        <p:spPr bwMode="auto">
          <a:xfrm>
            <a:off x="0" y="1195388"/>
            <a:ext cx="9129713"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1" name="Text Box 51"/>
          <p:cNvSpPr txBox="1">
            <a:spLocks noChangeArrowheads="1"/>
          </p:cNvSpPr>
          <p:nvPr userDrawn="1"/>
        </p:nvSpPr>
        <p:spPr bwMode="auto">
          <a:xfrm>
            <a:off x="6305550" y="6572250"/>
            <a:ext cx="1714500" cy="200025"/>
          </a:xfrm>
          <a:prstGeom prst="rect">
            <a:avLst/>
          </a:prstGeom>
          <a:solidFill>
            <a:schemeClr val="bg1"/>
          </a:solidFill>
          <a:ln w="57150">
            <a:noFill/>
            <a:miter lim="800000"/>
            <a:headEnd/>
            <a:tailEnd/>
          </a:ln>
          <a:effectLst/>
        </p:spPr>
        <p:txBody>
          <a:bodyPr tIns="0" bIns="0" anchor="ctr" anchorCtr="1">
            <a:spAutoFit/>
          </a:bodyPr>
          <a:lstStyle/>
          <a:p>
            <a:pPr algn="ctr">
              <a:defRPr/>
            </a:pPr>
            <a:r>
              <a:rPr lang="en-US" sz="1300" b="1" i="1">
                <a:solidFill>
                  <a:srgbClr val="000066"/>
                </a:solidFill>
                <a:effectLst>
                  <a:outerShdw blurRad="38100" dist="38100" dir="2700000" algn="tl">
                    <a:srgbClr val="C0C0C0"/>
                  </a:outerShdw>
                </a:effectLst>
              </a:rPr>
              <a:t>United We Sail</a:t>
            </a:r>
          </a:p>
        </p:txBody>
      </p:sp>
      <p:sp>
        <p:nvSpPr>
          <p:cNvPr id="13" name="TextBox 15"/>
          <p:cNvSpPr txBox="1">
            <a:spLocks noChangeArrowheads="1"/>
          </p:cNvSpPr>
          <p:nvPr userDrawn="1"/>
        </p:nvSpPr>
        <p:spPr bwMode="auto">
          <a:xfrm>
            <a:off x="0" y="641985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a:lnSpc>
                <a:spcPct val="100000"/>
              </a:lnSpc>
              <a:spcBef>
                <a:spcPct val="0"/>
              </a:spcBef>
              <a:buFontTx/>
              <a:buNone/>
              <a:defRPr/>
            </a:pPr>
            <a:r>
              <a:rPr lang="en-US" altLang="en-US" sz="1200">
                <a:solidFill>
                  <a:srgbClr val="009900"/>
                </a:solidFill>
              </a:rPr>
              <a:t>UNCLASSIFIED//FOUO</a:t>
            </a:r>
          </a:p>
        </p:txBody>
      </p:sp>
      <p:sp>
        <p:nvSpPr>
          <p:cNvPr id="14" name="TextBox 138"/>
          <p:cNvSpPr txBox="1">
            <a:spLocks noChangeArrowheads="1"/>
          </p:cNvSpPr>
          <p:nvPr userDrawn="1"/>
        </p:nvSpPr>
        <p:spPr bwMode="auto">
          <a:xfrm>
            <a:off x="7321550" y="6172200"/>
            <a:ext cx="1831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r">
              <a:lnSpc>
                <a:spcPct val="100000"/>
              </a:lnSpc>
              <a:spcBef>
                <a:spcPct val="0"/>
              </a:spcBef>
              <a:buFontTx/>
              <a:buNone/>
              <a:defRPr/>
            </a:pPr>
            <a:r>
              <a:rPr lang="en-US" altLang="en-US" sz="1000" b="0">
                <a:solidFill>
                  <a:srgbClr val="000000"/>
                </a:solidFill>
              </a:rPr>
              <a:t>As of ####Q/####Z DDMMM</a:t>
            </a:r>
          </a:p>
          <a:p>
            <a:pPr algn="r">
              <a:lnSpc>
                <a:spcPct val="100000"/>
              </a:lnSpc>
              <a:spcBef>
                <a:spcPct val="0"/>
              </a:spcBef>
              <a:buFontTx/>
              <a:buNone/>
              <a:defRPr/>
            </a:pPr>
            <a:r>
              <a:rPr lang="en-US" altLang="en-US" sz="1000" b="0">
                <a:solidFill>
                  <a:srgbClr val="000000"/>
                </a:solidFill>
              </a:rPr>
              <a:t>OPR: </a:t>
            </a:r>
            <a:r>
              <a:rPr lang="en-US" altLang="en-US" sz="1000" b="0" err="1">
                <a:solidFill>
                  <a:srgbClr val="000000"/>
                </a:solidFill>
              </a:rPr>
              <a:t>NCode</a:t>
            </a:r>
            <a:endParaRPr lang="en-US" altLang="en-US" sz="1000" b="0">
              <a:solidFill>
                <a:srgbClr val="000000"/>
              </a:solidFill>
            </a:endParaRPr>
          </a:p>
        </p:txBody>
      </p:sp>
    </p:spTree>
  </p:cSld>
  <p:clrMap bg1="lt1" tx1="dk1" bg2="lt2" tx2="dk2" accent1="accent1" accent2="accent2" accent3="accent3" accent4="accent4" accent5="accent5" accent6="accent6" hlink="hlink" folHlink="folHlink"/>
  <p:sldLayoutIdLst>
    <p:sldLayoutId id="2147485725" r:id="rId1"/>
    <p:sldLayoutId id="2147485720" r:id="rId2"/>
    <p:sldLayoutId id="2147485721" r:id="rId3"/>
    <p:sldLayoutId id="2147485726" r:id="rId4"/>
    <p:sldLayoutId id="2147485722" r:id="rId5"/>
    <p:sldLayoutId id="2147485723" r:id="rId6"/>
    <p:sldLayoutId id="2147485728" r:id="rId7"/>
    <p:sldLayoutId id="2147485729" r:id="rId8"/>
    <p:sldLayoutId id="2147485730" r:id="rId9"/>
    <p:sldLayoutId id="2147485731" r:id="rId10"/>
    <p:sldLayoutId id="2147485734" r:id="rId11"/>
    <p:sldLayoutId id="2147485743" r:id="rId12"/>
    <p:sldLayoutId id="2147485744" r:id="rId13"/>
    <p:sldLayoutId id="2147485745" r:id="rId14"/>
  </p:sldLayoutIdLst>
  <p:hf sldNum="0" hdr="0" ftr="0" dt="0"/>
  <p:txStyles>
    <p:titleStyle>
      <a:lvl1pPr algn="ctr" rtl="0" eaLnBrk="0" fontAlgn="base" hangingPunct="0">
        <a:lnSpc>
          <a:spcPct val="90000"/>
        </a:lnSpc>
        <a:spcBef>
          <a:spcPct val="0"/>
        </a:spcBef>
        <a:spcAft>
          <a:spcPct val="0"/>
        </a:spcAft>
        <a:defRPr sz="28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lnSpc>
          <a:spcPct val="90000"/>
        </a:lnSpc>
        <a:spcBef>
          <a:spcPct val="0"/>
        </a:spcBef>
        <a:spcAft>
          <a:spcPct val="0"/>
        </a:spcAft>
        <a:defRPr sz="2800" b="1">
          <a:solidFill>
            <a:schemeClr val="tx1"/>
          </a:solidFill>
          <a:latin typeface="Arial" charset="0"/>
          <a:cs typeface="Arial" charset="0"/>
        </a:defRPr>
      </a:lvl2pPr>
      <a:lvl3pPr algn="ctr" rtl="0" eaLnBrk="0" fontAlgn="base" hangingPunct="0">
        <a:lnSpc>
          <a:spcPct val="90000"/>
        </a:lnSpc>
        <a:spcBef>
          <a:spcPct val="0"/>
        </a:spcBef>
        <a:spcAft>
          <a:spcPct val="0"/>
        </a:spcAft>
        <a:defRPr sz="2800" b="1">
          <a:solidFill>
            <a:schemeClr val="tx1"/>
          </a:solidFill>
          <a:latin typeface="Arial" charset="0"/>
          <a:cs typeface="Arial" charset="0"/>
        </a:defRPr>
      </a:lvl3pPr>
      <a:lvl4pPr algn="ctr" rtl="0" eaLnBrk="0" fontAlgn="base" hangingPunct="0">
        <a:lnSpc>
          <a:spcPct val="90000"/>
        </a:lnSpc>
        <a:spcBef>
          <a:spcPct val="0"/>
        </a:spcBef>
        <a:spcAft>
          <a:spcPct val="0"/>
        </a:spcAft>
        <a:defRPr sz="2800" b="1">
          <a:solidFill>
            <a:schemeClr val="tx1"/>
          </a:solidFill>
          <a:latin typeface="Arial" charset="0"/>
          <a:cs typeface="Arial" charset="0"/>
        </a:defRPr>
      </a:lvl4pPr>
      <a:lvl5pPr algn="ctr"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ctr" rtl="0" fontAlgn="base">
        <a:lnSpc>
          <a:spcPct val="90000"/>
        </a:lnSpc>
        <a:spcBef>
          <a:spcPct val="0"/>
        </a:spcBef>
        <a:spcAft>
          <a:spcPct val="0"/>
        </a:spcAft>
        <a:defRPr sz="2800" b="1">
          <a:solidFill>
            <a:schemeClr val="tx1"/>
          </a:solidFill>
          <a:latin typeface="Arial" charset="0"/>
          <a:cs typeface="Arial" charset="0"/>
        </a:defRPr>
      </a:lvl6pPr>
      <a:lvl7pPr marL="914400" algn="ctr" rtl="0" fontAlgn="base">
        <a:lnSpc>
          <a:spcPct val="90000"/>
        </a:lnSpc>
        <a:spcBef>
          <a:spcPct val="0"/>
        </a:spcBef>
        <a:spcAft>
          <a:spcPct val="0"/>
        </a:spcAft>
        <a:defRPr sz="2800" b="1">
          <a:solidFill>
            <a:schemeClr val="tx1"/>
          </a:solidFill>
          <a:latin typeface="Arial" charset="0"/>
          <a:cs typeface="Arial" charset="0"/>
        </a:defRPr>
      </a:lvl7pPr>
      <a:lvl8pPr marL="1371600" algn="ctr" rtl="0" fontAlgn="base">
        <a:lnSpc>
          <a:spcPct val="90000"/>
        </a:lnSpc>
        <a:spcBef>
          <a:spcPct val="0"/>
        </a:spcBef>
        <a:spcAft>
          <a:spcPct val="0"/>
        </a:spcAft>
        <a:defRPr sz="2800" b="1">
          <a:solidFill>
            <a:schemeClr val="tx1"/>
          </a:solidFill>
          <a:latin typeface="Arial" charset="0"/>
          <a:cs typeface="Arial" charset="0"/>
        </a:defRPr>
      </a:lvl8pPr>
      <a:lvl9pPr marL="1828800" algn="ctr" rtl="0" fontAlgn="base">
        <a:lnSpc>
          <a:spcPct val="90000"/>
        </a:lnSpc>
        <a:spcBef>
          <a:spcPct val="0"/>
        </a:spcBef>
        <a:spcAft>
          <a:spcPct val="0"/>
        </a:spcAft>
        <a:defRPr sz="2800" b="1">
          <a:solidFill>
            <a:schemeClr val="tx1"/>
          </a:solidFill>
          <a:latin typeface="Arial" charset="0"/>
          <a:cs typeface="Arial"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5" name="Picture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 y="52621"/>
            <a:ext cx="844061" cy="963214"/>
          </a:xfrm>
          <a:prstGeom prst="rect">
            <a:avLst/>
          </a:prstGeom>
        </p:spPr>
      </p:pic>
      <p:sp>
        <p:nvSpPr>
          <p:cNvPr id="26" name="Rectangle 63"/>
          <p:cNvSpPr>
            <a:spLocks noChangeArrowheads="1"/>
          </p:cNvSpPr>
          <p:nvPr/>
        </p:nvSpPr>
        <p:spPr bwMode="auto">
          <a:xfrm>
            <a:off x="0" y="1015836"/>
            <a:ext cx="9144000" cy="65057"/>
          </a:xfrm>
          <a:prstGeom prst="rect">
            <a:avLst/>
          </a:prstGeom>
          <a:solidFill>
            <a:srgbClr val="000066"/>
          </a:solidFill>
          <a:ln w="19050">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27" name="Rectangle 64"/>
          <p:cNvSpPr>
            <a:spLocks noChangeArrowheads="1"/>
          </p:cNvSpPr>
          <p:nvPr/>
        </p:nvSpPr>
        <p:spPr bwMode="auto">
          <a:xfrm>
            <a:off x="0" y="1107000"/>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28" name="Text Box 29"/>
          <p:cNvSpPr txBox="1">
            <a:spLocks noChangeArrowheads="1"/>
          </p:cNvSpPr>
          <p:nvPr/>
        </p:nvSpPr>
        <p:spPr bwMode="blackWhite">
          <a:xfrm>
            <a:off x="8809015" y="6619875"/>
            <a:ext cx="300083" cy="184666"/>
          </a:xfrm>
          <a:prstGeom prst="rect">
            <a:avLst/>
          </a:prstGeom>
          <a:noFill/>
          <a:ln w="9525">
            <a:noFill/>
            <a:miter lim="800000"/>
            <a:headEnd/>
            <a:tailEnd/>
          </a:ln>
          <a:effectLst/>
        </p:spPr>
        <p:txBody>
          <a:bodyPr wrap="none">
            <a:spAutoFit/>
          </a:bodyPr>
          <a:lstStyle/>
          <a:p>
            <a:pPr algn="ctr" fontAlgn="auto">
              <a:lnSpc>
                <a:spcPct val="80000"/>
              </a:lnSpc>
              <a:spcBef>
                <a:spcPct val="50000"/>
              </a:spcBef>
              <a:spcAft>
                <a:spcPts val="0"/>
              </a:spcAft>
              <a:defRPr/>
            </a:pPr>
            <a:fld id="{0AFB21A6-1D40-4096-A133-8847AE6BD6F8}" type="slidenum">
              <a:rPr lang="en-US" sz="750" b="1">
                <a:solidFill>
                  <a:srgbClr val="110189"/>
                </a:solidFill>
                <a:latin typeface="+mn-lt"/>
                <a:cs typeface="+mn-cs"/>
              </a:rPr>
              <a:pPr algn="ctr" fontAlgn="auto">
                <a:lnSpc>
                  <a:spcPct val="80000"/>
                </a:lnSpc>
                <a:spcBef>
                  <a:spcPct val="50000"/>
                </a:spcBef>
                <a:spcAft>
                  <a:spcPts val="0"/>
                </a:spcAft>
                <a:defRPr/>
              </a:pPr>
              <a:t>‹#›</a:t>
            </a:fld>
            <a:endParaRPr lang="en-US" sz="750" b="1">
              <a:solidFill>
                <a:srgbClr val="110189"/>
              </a:solidFill>
              <a:latin typeface="+mn-lt"/>
              <a:cs typeface="+mn-cs"/>
            </a:endParaRPr>
          </a:p>
        </p:txBody>
      </p:sp>
      <p:sp>
        <p:nvSpPr>
          <p:cNvPr id="29" name="Rectangle 62"/>
          <p:cNvSpPr>
            <a:spLocks noChangeArrowheads="1"/>
          </p:cNvSpPr>
          <p:nvPr/>
        </p:nvSpPr>
        <p:spPr bwMode="auto">
          <a:xfrm>
            <a:off x="0" y="6690420"/>
            <a:ext cx="8839200" cy="78719"/>
          </a:xfrm>
          <a:prstGeom prst="rect">
            <a:avLst/>
          </a:prstGeom>
          <a:solidFill>
            <a:srgbClr val="000066"/>
          </a:solidFill>
          <a:ln w="19050">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30" name="Rectangle 61"/>
          <p:cNvSpPr>
            <a:spLocks noChangeArrowheads="1"/>
          </p:cNvSpPr>
          <p:nvPr/>
        </p:nvSpPr>
        <p:spPr bwMode="auto">
          <a:xfrm>
            <a:off x="0" y="6788415"/>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31" name="Text Box 51"/>
          <p:cNvSpPr txBox="1">
            <a:spLocks noChangeArrowheads="1"/>
          </p:cNvSpPr>
          <p:nvPr/>
        </p:nvSpPr>
        <p:spPr bwMode="auto">
          <a:xfrm>
            <a:off x="152400" y="6594091"/>
            <a:ext cx="2533650" cy="150041"/>
          </a:xfrm>
          <a:prstGeom prst="rect">
            <a:avLst/>
          </a:prstGeom>
          <a:solidFill>
            <a:schemeClr val="bg1"/>
          </a:solidFill>
          <a:ln w="57150">
            <a:noFill/>
            <a:miter lim="800000"/>
            <a:headEnd/>
            <a:tailEnd/>
          </a:ln>
          <a:effectLst/>
        </p:spPr>
        <p:txBody>
          <a:bodyPr tIns="0" bIns="0" anchor="ctr" anchorCtr="1">
            <a:spAutoFit/>
          </a:bodyPr>
          <a:lstStyle/>
          <a:p>
            <a:pPr algn="ctr" eaLnBrk="0" hangingPunct="0">
              <a:defRPr/>
            </a:pPr>
            <a:r>
              <a:rPr lang="en-US" sz="975" b="1" i="1">
                <a:solidFill>
                  <a:srgbClr val="000066"/>
                </a:solidFill>
                <a:effectLst>
                  <a:outerShdw blurRad="38100" dist="38100" dir="2700000" algn="tl">
                    <a:srgbClr val="C0C0C0"/>
                  </a:outerShdw>
                </a:effectLst>
                <a:latin typeface="Arial" panose="020B0604020202020204" pitchFamily="34" charset="0"/>
                <a:cs typeface="Arial" panose="020B0604020202020204" pitchFamily="34" charset="0"/>
              </a:rPr>
              <a:t>Military Sealift Command</a:t>
            </a:r>
          </a:p>
        </p:txBody>
      </p:sp>
      <p:sp>
        <p:nvSpPr>
          <p:cNvPr id="34" name="Title Placeholder 33"/>
          <p:cNvSpPr>
            <a:spLocks noGrp="1"/>
          </p:cNvSpPr>
          <p:nvPr>
            <p:ph type="title"/>
          </p:nvPr>
        </p:nvSpPr>
        <p:spPr>
          <a:xfrm>
            <a:off x="0" y="2"/>
            <a:ext cx="9129936" cy="989727"/>
          </a:xfrm>
          <a:prstGeom prst="rect">
            <a:avLst/>
          </a:prstGeom>
        </p:spPr>
        <p:txBody>
          <a:bodyPr vert="horz" lIns="91440" tIns="45720" rIns="91440" bIns="45720" rtlCol="0" anchor="ctr">
            <a:normAutofit/>
          </a:bodyPr>
          <a:lstStyle/>
          <a:p>
            <a:r>
              <a:rPr lang="en-US"/>
              <a:t>Click to edit Master title style</a:t>
            </a:r>
          </a:p>
        </p:txBody>
      </p:sp>
      <p:sp>
        <p:nvSpPr>
          <p:cNvPr id="35" name="Text Placeholder 34"/>
          <p:cNvSpPr>
            <a:spLocks noGrp="1"/>
          </p:cNvSpPr>
          <p:nvPr>
            <p:ph type="body" idx="1"/>
          </p:nvPr>
        </p:nvSpPr>
        <p:spPr>
          <a:xfrm>
            <a:off x="0" y="1196080"/>
            <a:ext cx="9129936" cy="51927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11" name="Text Box 51"/>
          <p:cNvSpPr txBox="1">
            <a:spLocks noChangeArrowheads="1"/>
          </p:cNvSpPr>
          <p:nvPr/>
        </p:nvSpPr>
        <p:spPr bwMode="auto">
          <a:xfrm>
            <a:off x="6305007" y="6596502"/>
            <a:ext cx="1715588" cy="150041"/>
          </a:xfrm>
          <a:prstGeom prst="rect">
            <a:avLst/>
          </a:prstGeom>
          <a:solidFill>
            <a:schemeClr val="bg1"/>
          </a:solidFill>
          <a:ln w="57150">
            <a:noFill/>
            <a:miter lim="800000"/>
            <a:headEnd/>
            <a:tailEnd/>
          </a:ln>
          <a:effectLst/>
        </p:spPr>
        <p:txBody>
          <a:bodyPr wrap="square" tIns="0" bIns="0" anchor="ctr" anchorCtr="1">
            <a:spAutoFit/>
          </a:bodyPr>
          <a:lstStyle/>
          <a:p>
            <a:pPr algn="ctr" eaLnBrk="0" hangingPunct="0">
              <a:defRPr/>
            </a:pPr>
            <a:r>
              <a:rPr lang="en-US" sz="975" b="1" i="1">
                <a:solidFill>
                  <a:srgbClr val="000066"/>
                </a:solidFill>
                <a:effectLst>
                  <a:outerShdw blurRad="38100" dist="38100" dir="2700000" algn="tl">
                    <a:srgbClr val="C0C0C0"/>
                  </a:outerShdw>
                </a:effectLst>
                <a:latin typeface="Arial" panose="020B0604020202020204" pitchFamily="34" charset="0"/>
                <a:cs typeface="Arial" panose="020B0604020202020204" pitchFamily="34" charset="0"/>
              </a:rPr>
              <a:t>United We Sail</a:t>
            </a:r>
          </a:p>
        </p:txBody>
      </p:sp>
    </p:spTree>
    <p:extLst>
      <p:ext uri="{BB962C8B-B14F-4D97-AF65-F5344CB8AC3E}">
        <p14:creationId xmlns:p14="http://schemas.microsoft.com/office/powerpoint/2010/main" val="3938886099"/>
      </p:ext>
    </p:extLst>
  </p:cSld>
  <p:clrMap bg1="lt1" tx1="dk1" bg2="lt2" tx2="dk2" accent1="accent1" accent2="accent2" accent3="accent3" accent4="accent4" accent5="accent5" accent6="accent6" hlink="hlink" folHlink="folHlink"/>
  <p:sldLayoutIdLst>
    <p:sldLayoutId id="2147485736" r:id="rId1"/>
    <p:sldLayoutId id="2147485737" r:id="rId2"/>
    <p:sldLayoutId id="2147485738" r:id="rId3"/>
    <p:sldLayoutId id="2147485739" r:id="rId4"/>
    <p:sldLayoutId id="2147485740" r:id="rId5"/>
    <p:sldLayoutId id="2147485741" r:id="rId6"/>
    <p:sldLayoutId id="2147485742" r:id="rId7"/>
  </p:sldLayoutIdLst>
  <p:txStyles>
    <p:titleStyle>
      <a:lvl1pPr algn="ctr" defTabSz="685800" rtl="0" eaLnBrk="1" latinLnBrk="0" hangingPunct="1">
        <a:lnSpc>
          <a:spcPct val="90000"/>
        </a:lnSpc>
        <a:spcBef>
          <a:spcPct val="0"/>
        </a:spcBef>
        <a:buNone/>
        <a:defRPr sz="21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200" b="1" kern="1200">
          <a:solidFill>
            <a:srgbClr val="000082"/>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050" b="1" kern="1200">
          <a:solidFill>
            <a:srgbClr val="000082"/>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microsoft.com/office/2018/10/relationships/comments" Target="../comments/modernComment_14F_94AB1E7B.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15D_127ED04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2A_603B89CA.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86" y="300434"/>
            <a:ext cx="8005762" cy="649849"/>
          </a:xfrm>
        </p:spPr>
        <p:txBody>
          <a:bodyPr>
            <a:normAutofit fontScale="90000"/>
          </a:bodyPr>
          <a:lstStyle/>
          <a:p>
            <a:r>
              <a:rPr lang="en-US" dirty="0"/>
              <a:t>Maintenance and Repair Methodology</a:t>
            </a:r>
            <a:br>
              <a:rPr lang="en-US" dirty="0"/>
            </a:br>
            <a:r>
              <a:rPr lang="ko-KR" altLang="en-US" dirty="0"/>
              <a:t>유지 보수 및 수리 방법론</a:t>
            </a:r>
            <a:endParaRPr lang="en-US" dirty="0"/>
          </a:p>
        </p:txBody>
      </p:sp>
      <p:sp>
        <p:nvSpPr>
          <p:cNvPr id="25" name="Rectangle 24"/>
          <p:cNvSpPr/>
          <p:nvPr/>
        </p:nvSpPr>
        <p:spPr>
          <a:xfrm>
            <a:off x="447675" y="1295399"/>
            <a:ext cx="8308073" cy="5093702"/>
          </a:xfrm>
          <a:prstGeom prst="rect">
            <a:avLst/>
          </a:prstGeom>
        </p:spPr>
        <p:txBody>
          <a:bodyPr wrap="square">
            <a:spAutoFit/>
          </a:bodyPr>
          <a:lstStyle/>
          <a:p>
            <a:pPr marL="342900" indent="-342900">
              <a:buFont typeface="Arial" panose="020B0604020202020204" pitchFamily="34" charset="0"/>
              <a:buChar char="•"/>
            </a:pPr>
            <a:r>
              <a:rPr lang="en-US" sz="1300" dirty="0"/>
              <a:t>MSC ships follow a commercial maritime model for maintenance and repair with small crews, relying primarily on industrial assistance</a:t>
            </a:r>
          </a:p>
          <a:p>
            <a:pPr marL="342900" indent="-342900">
              <a:buFont typeface="Arial" panose="020B0604020202020204" pitchFamily="34" charset="0"/>
              <a:buChar char="•"/>
            </a:pPr>
            <a:r>
              <a:rPr lang="en-US" altLang="ko-KR" sz="1300" dirty="0"/>
              <a:t>MSC </a:t>
            </a:r>
            <a:r>
              <a:rPr lang="ko-KR" altLang="en-US" sz="1300" dirty="0"/>
              <a:t>선박들은 소규모 승무원으로 운영되며 유지 및 보수는 주로 상업적 형태에 의존하는 상업용 해상 모델을 </a:t>
            </a:r>
            <a:r>
              <a:rPr lang="ko-KR" altLang="en-US" sz="1300" dirty="0" smtClean="0"/>
              <a:t>따른다</a:t>
            </a:r>
            <a:r>
              <a:rPr lang="en-US" altLang="ko-KR" sz="1300" dirty="0"/>
              <a:t>.</a:t>
            </a:r>
            <a:endParaRPr lang="en-US" sz="1300" dirty="0"/>
          </a:p>
          <a:p>
            <a:pPr marL="342900" indent="-342900">
              <a:buFont typeface="Arial" panose="020B0604020202020204" pitchFamily="34" charset="0"/>
              <a:buChar char="•"/>
            </a:pPr>
            <a:endParaRPr lang="en-US" sz="1300" dirty="0"/>
          </a:p>
          <a:p>
            <a:pPr marL="342900" indent="-342900">
              <a:buFont typeface="Arial" panose="020B0604020202020204" pitchFamily="34" charset="0"/>
              <a:buChar char="•"/>
            </a:pPr>
            <a:r>
              <a:rPr lang="en-US" sz="1300" dirty="0"/>
              <a:t>Ships are classed by the American Bureau of Shipping (ABS) and certificated by the US Coast Guard</a:t>
            </a:r>
          </a:p>
          <a:p>
            <a:pPr marL="342900" indent="-342900">
              <a:buFont typeface="Arial" panose="020B0604020202020204" pitchFamily="34" charset="0"/>
              <a:buChar char="•"/>
            </a:pPr>
            <a:r>
              <a:rPr lang="ko-KR" altLang="en-US" sz="1300" dirty="0"/>
              <a:t>이 선박들은 미국 선급</a:t>
            </a:r>
            <a:r>
              <a:rPr lang="en-US" altLang="ko-KR" sz="1300" dirty="0"/>
              <a:t>(ABS)</a:t>
            </a:r>
            <a:r>
              <a:rPr lang="ko-KR" altLang="en-US" sz="1300" dirty="0"/>
              <a:t>에 의해 등급을 받으며 미국 연안 경비대에 의해 </a:t>
            </a:r>
            <a:r>
              <a:rPr lang="ko-KR" altLang="en-US" sz="1300" dirty="0" smtClean="0"/>
              <a:t>인증</a:t>
            </a:r>
            <a:r>
              <a:rPr lang="ko-KR" altLang="en-US" sz="1300" dirty="0"/>
              <a:t>된</a:t>
            </a:r>
            <a:r>
              <a:rPr lang="ko-KR" altLang="en-US" sz="1300" dirty="0" smtClean="0"/>
              <a:t>다</a:t>
            </a:r>
            <a:r>
              <a:rPr lang="en-US" altLang="ko-KR" sz="1300" dirty="0"/>
              <a:t>.</a:t>
            </a:r>
          </a:p>
          <a:p>
            <a:pPr marL="342900" indent="-342900">
              <a:buFont typeface="Arial" panose="020B0604020202020204" pitchFamily="34" charset="0"/>
              <a:buChar char="•"/>
            </a:pPr>
            <a:endParaRPr lang="en-US" sz="1300" dirty="0"/>
          </a:p>
          <a:p>
            <a:pPr marL="342900" indent="-342900">
              <a:buFont typeface="Arial" panose="020B0604020202020204" pitchFamily="34" charset="0"/>
              <a:buChar char="•"/>
            </a:pPr>
            <a:r>
              <a:rPr lang="en-US" sz="1300" dirty="0"/>
              <a:t>Ships have a 5-year Special Survey Cycle, Dry docking (or UWILD) the ship 2x in 5 years</a:t>
            </a:r>
          </a:p>
          <a:p>
            <a:pPr marL="342900" indent="-342900">
              <a:buFont typeface="Arial" panose="020B0604020202020204" pitchFamily="34" charset="0"/>
              <a:buChar char="•"/>
            </a:pPr>
            <a:r>
              <a:rPr lang="ko-KR" altLang="en-US" sz="1300" dirty="0"/>
              <a:t>이 선박들은 </a:t>
            </a:r>
            <a:r>
              <a:rPr lang="en-US" altLang="ko-KR" sz="1300" dirty="0"/>
              <a:t>5</a:t>
            </a:r>
            <a:r>
              <a:rPr lang="ko-KR" altLang="en-US" sz="1300" dirty="0"/>
              <a:t>년 주기로 특별 점검이 이루어지며</a:t>
            </a:r>
            <a:r>
              <a:rPr lang="en-US" altLang="ko-KR" sz="1300" dirty="0"/>
              <a:t>, 5</a:t>
            </a:r>
            <a:r>
              <a:rPr lang="ko-KR" altLang="en-US" sz="1300" dirty="0"/>
              <a:t>년 동안 </a:t>
            </a:r>
            <a:r>
              <a:rPr lang="en-US" altLang="ko-KR" sz="1300" dirty="0"/>
              <a:t>2</a:t>
            </a:r>
            <a:r>
              <a:rPr lang="ko-KR" altLang="en-US" sz="1300" dirty="0"/>
              <a:t>회의 </a:t>
            </a:r>
            <a:r>
              <a:rPr lang="ko-KR" altLang="en-US" sz="1300" dirty="0" err="1"/>
              <a:t>드라이도크에</a:t>
            </a:r>
            <a:r>
              <a:rPr lang="ko-KR" altLang="en-US" sz="1300" dirty="0"/>
              <a:t> 올려져 </a:t>
            </a:r>
            <a:r>
              <a:rPr lang="en-US" altLang="ko-KR" sz="1300" dirty="0"/>
              <a:t>(</a:t>
            </a:r>
            <a:r>
              <a:rPr lang="ko-KR" altLang="en-US" sz="1300" dirty="0"/>
              <a:t>또는 </a:t>
            </a:r>
            <a:r>
              <a:rPr lang="ko-KR" altLang="en-US" sz="1300" dirty="0" err="1"/>
              <a:t>드라이도크</a:t>
            </a:r>
            <a:r>
              <a:rPr lang="ko-KR" altLang="en-US" sz="1300" dirty="0"/>
              <a:t> 대신 수중점검</a:t>
            </a:r>
            <a:r>
              <a:rPr lang="en-US" altLang="ko-KR" sz="1300" dirty="0"/>
              <a:t>)</a:t>
            </a:r>
            <a:r>
              <a:rPr lang="ko-KR" altLang="en-US" sz="1300" dirty="0"/>
              <a:t> </a:t>
            </a:r>
            <a:r>
              <a:rPr lang="ko-KR" altLang="en-US" sz="1300" dirty="0" smtClean="0"/>
              <a:t>진행된다</a:t>
            </a:r>
            <a:r>
              <a:rPr lang="en-US" altLang="ko-KR" sz="1300" dirty="0"/>
              <a:t>.＂</a:t>
            </a:r>
            <a:endParaRPr lang="en-US" sz="1300" dirty="0"/>
          </a:p>
          <a:p>
            <a:pPr marL="342900" indent="-342900">
              <a:buFont typeface="Arial" panose="020B0604020202020204" pitchFamily="34" charset="0"/>
              <a:buChar char="•"/>
            </a:pPr>
            <a:endParaRPr lang="en-US" sz="1300" dirty="0"/>
          </a:p>
          <a:p>
            <a:pPr marL="342900" indent="-342900">
              <a:buFont typeface="Arial" panose="020B0604020202020204" pitchFamily="34" charset="0"/>
              <a:buChar char="•"/>
            </a:pPr>
            <a:r>
              <a:rPr lang="en-US" sz="1300" dirty="0"/>
              <a:t>Typical MSC Maintenance Schedule </a:t>
            </a:r>
          </a:p>
          <a:p>
            <a:pPr marL="342900" indent="-342900">
              <a:buFont typeface="Arial" panose="020B0604020202020204" pitchFamily="34" charset="0"/>
              <a:buChar char="•"/>
            </a:pPr>
            <a:r>
              <a:rPr lang="en-US" altLang="ko-KR" sz="1300" dirty="0"/>
              <a:t>MSC </a:t>
            </a:r>
            <a:r>
              <a:rPr lang="ko-KR" altLang="en-US" sz="1300" dirty="0"/>
              <a:t>일반 수리 일정</a:t>
            </a:r>
          </a:p>
          <a:p>
            <a:pPr marL="800100" lvl="1" indent="-342900">
              <a:buFont typeface="Arial" panose="020B0604020202020204" pitchFamily="34" charset="0"/>
              <a:buChar char="•"/>
            </a:pPr>
            <a:r>
              <a:rPr lang="en-US" sz="1300" dirty="0"/>
              <a:t>Quarterly Voyage Repair (VR) periods </a:t>
            </a:r>
          </a:p>
          <a:p>
            <a:pPr marL="800100" lvl="1" indent="-342900">
              <a:buFont typeface="Arial" panose="020B0604020202020204" pitchFamily="34" charset="0"/>
              <a:buChar char="•"/>
            </a:pPr>
            <a:r>
              <a:rPr lang="ko-KR" altLang="en-US" sz="1300" dirty="0"/>
              <a:t>분기별 항해 수리</a:t>
            </a:r>
            <a:r>
              <a:rPr lang="en-US" altLang="ko-KR" sz="1300" dirty="0"/>
              <a:t>(VR) </a:t>
            </a:r>
          </a:p>
          <a:p>
            <a:pPr marL="800100" lvl="1" indent="-342900">
              <a:buFont typeface="Arial" panose="020B0604020202020204" pitchFamily="34" charset="0"/>
              <a:buChar char="•"/>
            </a:pPr>
            <a:r>
              <a:rPr lang="en-US" sz="1300" dirty="0"/>
              <a:t>Alternating Annual Regular Overhaul/Dry-Docking and Mid-Term Availabilities</a:t>
            </a:r>
          </a:p>
          <a:p>
            <a:pPr marL="800100" lvl="1" indent="-342900">
              <a:buFont typeface="Arial" panose="020B0604020202020204" pitchFamily="34" charset="0"/>
              <a:buChar char="•"/>
            </a:pPr>
            <a:r>
              <a:rPr lang="ko-KR" altLang="en-US" sz="1300" dirty="0"/>
              <a:t>연간 교차 정기 분해수리</a:t>
            </a:r>
            <a:r>
              <a:rPr lang="en-US" altLang="ko-KR" sz="1300" dirty="0"/>
              <a:t>/</a:t>
            </a:r>
            <a:r>
              <a:rPr lang="ko-KR" altLang="en-US" sz="1300" dirty="0"/>
              <a:t> </a:t>
            </a:r>
            <a:r>
              <a:rPr lang="ko-KR" altLang="en-US" sz="1300" dirty="0" err="1"/>
              <a:t>드라이도크</a:t>
            </a:r>
            <a:r>
              <a:rPr lang="ko-KR" altLang="en-US" sz="1300" dirty="0"/>
              <a:t> 및 중기간 점검</a:t>
            </a:r>
            <a:endParaRPr lang="en-US" altLang="ko-KR" sz="1300" dirty="0"/>
          </a:p>
          <a:p>
            <a:pPr marL="800100" lvl="1" indent="-342900">
              <a:buFont typeface="Arial" panose="020B0604020202020204" pitchFamily="34" charset="0"/>
              <a:buChar char="•"/>
            </a:pPr>
            <a:endParaRPr lang="en-US" sz="1300" dirty="0"/>
          </a:p>
          <a:p>
            <a:pPr marL="342900" indent="-342900">
              <a:buFont typeface="Arial" panose="020B0604020202020204" pitchFamily="34" charset="0"/>
              <a:buChar char="•"/>
            </a:pPr>
            <a:r>
              <a:rPr lang="en-US" sz="1300" dirty="0"/>
              <a:t>MSC has an aging fleet, with vessels operating past the design service life.  An aging fleet it introduces many issues that are not typical with many commercial vessels.  This includes material obsolescence, corrosion, fatigue, and having machinery hours past the OEM technical manuals.</a:t>
            </a:r>
          </a:p>
          <a:p>
            <a:pPr marL="342900" indent="-342900">
              <a:buFont typeface="Arial" panose="020B0604020202020204" pitchFamily="34" charset="0"/>
              <a:buChar char="•"/>
            </a:pPr>
            <a:r>
              <a:rPr lang="en-US" altLang="ko-KR" sz="1300" dirty="0"/>
              <a:t>MSC</a:t>
            </a:r>
            <a:r>
              <a:rPr lang="ko-KR" altLang="en-US" sz="1300" dirty="0"/>
              <a:t>는 노후 선박들을 보유하고 있으며</a:t>
            </a:r>
            <a:r>
              <a:rPr lang="en-US" altLang="ko-KR" sz="1300" dirty="0"/>
              <a:t>, </a:t>
            </a:r>
            <a:r>
              <a:rPr lang="ko-KR" altLang="en-US" sz="1300" dirty="0"/>
              <a:t>이들 선박은 설계 수명을 초과하여 </a:t>
            </a:r>
            <a:r>
              <a:rPr lang="ko-KR" altLang="en-US" sz="1300" dirty="0" smtClean="0"/>
              <a:t>운영된다</a:t>
            </a:r>
            <a:r>
              <a:rPr lang="en-US" altLang="ko-KR" sz="1300" dirty="0"/>
              <a:t>. </a:t>
            </a:r>
            <a:r>
              <a:rPr lang="ko-KR" altLang="en-US" sz="1300" dirty="0"/>
              <a:t>노후 선박들은 일반 상업용 선박들과는 다른 여러 문제들을 </a:t>
            </a:r>
            <a:r>
              <a:rPr lang="ko-KR" altLang="en-US" sz="1300" dirty="0" smtClean="0"/>
              <a:t>야기한다</a:t>
            </a:r>
            <a:r>
              <a:rPr lang="en-US" altLang="ko-KR" sz="1300" dirty="0"/>
              <a:t>. </a:t>
            </a:r>
            <a:r>
              <a:rPr lang="ko-KR" altLang="en-US" sz="1300" dirty="0"/>
              <a:t>이에는 소재 노후</a:t>
            </a:r>
            <a:r>
              <a:rPr lang="en-US" altLang="ko-KR" sz="1300" dirty="0"/>
              <a:t>, </a:t>
            </a:r>
            <a:r>
              <a:rPr lang="ko-KR" altLang="en-US" sz="1300" dirty="0"/>
              <a:t>부식</a:t>
            </a:r>
            <a:r>
              <a:rPr lang="en-US" altLang="ko-KR" sz="1300" dirty="0"/>
              <a:t>, </a:t>
            </a:r>
            <a:r>
              <a:rPr lang="ko-KR" altLang="en-US" sz="1300" dirty="0"/>
              <a:t>피로</a:t>
            </a:r>
            <a:r>
              <a:rPr lang="en-US" altLang="ko-KR" sz="1300" dirty="0"/>
              <a:t>, </a:t>
            </a:r>
            <a:r>
              <a:rPr lang="ko-KR" altLang="en-US" sz="1300" dirty="0"/>
              <a:t>그리고 원천 제조업체</a:t>
            </a:r>
            <a:r>
              <a:rPr lang="en-US" altLang="ko-KR" sz="1300" dirty="0"/>
              <a:t>(OEM) </a:t>
            </a:r>
            <a:r>
              <a:rPr lang="ko-KR" altLang="en-US" sz="1300" dirty="0"/>
              <a:t>기술 매뉴얼을 초과한 기계 운영 시간 등이 </a:t>
            </a:r>
            <a:r>
              <a:rPr lang="ko-KR" altLang="en-US" sz="1300" dirty="0" smtClean="0"/>
              <a:t>포함된다</a:t>
            </a:r>
            <a:r>
              <a:rPr lang="en-US" altLang="ko-KR" sz="1300" dirty="0"/>
              <a:t>.</a:t>
            </a:r>
            <a:endParaRPr lang="en-US" sz="1300" dirty="0"/>
          </a:p>
        </p:txBody>
      </p:sp>
    </p:spTree>
    <p:extLst>
      <p:ext uri="{BB962C8B-B14F-4D97-AF65-F5344CB8AC3E}">
        <p14:creationId xmlns:p14="http://schemas.microsoft.com/office/powerpoint/2010/main" val="2660170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260056" y="1366243"/>
            <a:ext cx="8686801" cy="1620044"/>
            <a:chOff x="219064" y="415543"/>
            <a:chExt cx="8686801" cy="1620044"/>
          </a:xfrm>
        </p:grpSpPr>
        <p:grpSp>
          <p:nvGrpSpPr>
            <p:cNvPr id="25" name="Group 24"/>
            <p:cNvGrpSpPr/>
            <p:nvPr/>
          </p:nvGrpSpPr>
          <p:grpSpPr>
            <a:xfrm>
              <a:off x="219064" y="415543"/>
              <a:ext cx="8686801" cy="1620044"/>
              <a:chOff x="270890" y="1678041"/>
              <a:chExt cx="8686801" cy="1620044"/>
            </a:xfrm>
          </p:grpSpPr>
          <p:pic>
            <p:nvPicPr>
              <p:cNvPr id="2" name="Picture 1"/>
              <p:cNvPicPr>
                <a:picLocks noChangeAspect="1"/>
              </p:cNvPicPr>
              <p:nvPr/>
            </p:nvPicPr>
            <p:blipFill rotWithShape="1">
              <a:blip r:embed="rId3"/>
              <a:srcRect r="4854"/>
              <a:stretch/>
            </p:blipFill>
            <p:spPr>
              <a:xfrm>
                <a:off x="270890" y="1678041"/>
                <a:ext cx="8686801" cy="1620044"/>
              </a:xfrm>
              <a:prstGeom prst="rect">
                <a:avLst/>
              </a:prstGeom>
            </p:spPr>
          </p:pic>
          <p:grpSp>
            <p:nvGrpSpPr>
              <p:cNvPr id="24" name="Group 23"/>
              <p:cNvGrpSpPr/>
              <p:nvPr/>
            </p:nvGrpSpPr>
            <p:grpSpPr>
              <a:xfrm>
                <a:off x="4489404" y="2208293"/>
                <a:ext cx="4468287" cy="508178"/>
                <a:chOff x="4489404" y="2208293"/>
                <a:chExt cx="4468287" cy="508178"/>
              </a:xfrm>
            </p:grpSpPr>
            <p:sp>
              <p:nvSpPr>
                <p:cNvPr id="15" name="Rectangle 14"/>
                <p:cNvSpPr/>
                <p:nvPr/>
              </p:nvSpPr>
              <p:spPr>
                <a:xfrm>
                  <a:off x="4489404" y="2334808"/>
                  <a:ext cx="341906" cy="381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687153" y="2208293"/>
                  <a:ext cx="341906" cy="5081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615785" y="2334808"/>
                  <a:ext cx="341906" cy="381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471690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29754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689805"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826493"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25617"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16978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429524"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29" name="Rectangle 28"/>
            <p:cNvSpPr/>
            <p:nvPr/>
          </p:nvSpPr>
          <p:spPr>
            <a:xfrm>
              <a:off x="331694" y="1893155"/>
              <a:ext cx="8358773" cy="105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reeform 6"/>
          <p:cNvSpPr/>
          <p:nvPr/>
        </p:nvSpPr>
        <p:spPr>
          <a:xfrm>
            <a:off x="2310591" y="4200952"/>
            <a:ext cx="1692996" cy="2193101"/>
          </a:xfrm>
          <a:custGeom>
            <a:avLst/>
            <a:gdLst>
              <a:gd name="connsiteX0" fmla="*/ 0 w 1792721"/>
              <a:gd name="connsiteY0" fmla="*/ 2205020 h 2205020"/>
              <a:gd name="connsiteX1" fmla="*/ 1030406 w 1792721"/>
              <a:gd name="connsiteY1" fmla="*/ 1236029 h 2205020"/>
              <a:gd name="connsiteX2" fmla="*/ 1733266 w 1792721"/>
              <a:gd name="connsiteY2" fmla="*/ 89617 h 2205020"/>
              <a:gd name="connsiteX3" fmla="*/ 1753737 w 1792721"/>
              <a:gd name="connsiteY3" fmla="*/ 75969 h 2205020"/>
              <a:gd name="connsiteX4" fmla="*/ 1746913 w 1792721"/>
              <a:gd name="connsiteY4" fmla="*/ 75969 h 2205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2721" h="2205020">
                <a:moveTo>
                  <a:pt x="0" y="2205020"/>
                </a:moveTo>
                <a:cubicBezTo>
                  <a:pt x="370764" y="1896808"/>
                  <a:pt x="741528" y="1588596"/>
                  <a:pt x="1030406" y="1236029"/>
                </a:cubicBezTo>
                <a:cubicBezTo>
                  <a:pt x="1319284" y="883462"/>
                  <a:pt x="1612711" y="282960"/>
                  <a:pt x="1733266" y="89617"/>
                </a:cubicBezTo>
                <a:cubicBezTo>
                  <a:pt x="1853821" y="-103726"/>
                  <a:pt x="1753737" y="75969"/>
                  <a:pt x="1753737" y="75969"/>
                </a:cubicBezTo>
                <a:cubicBezTo>
                  <a:pt x="1756011" y="73694"/>
                  <a:pt x="1751462" y="74831"/>
                  <a:pt x="1746913" y="75969"/>
                </a:cubicBezTo>
              </a:path>
            </a:pathLst>
          </a:custGeom>
          <a:noFill/>
          <a:ln w="38100">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a:t>T-AO </a:t>
            </a:r>
            <a:r>
              <a:rPr lang="en-US" err="1"/>
              <a:t>Fg</a:t>
            </a:r>
            <a:r>
              <a:rPr lang="en-US"/>
              <a:t> Model and Maintenance Planning</a:t>
            </a:r>
          </a:p>
        </p:txBody>
      </p:sp>
      <p:sp>
        <p:nvSpPr>
          <p:cNvPr id="6" name="Content Placeholder 5"/>
          <p:cNvSpPr>
            <a:spLocks noGrp="1"/>
          </p:cNvSpPr>
          <p:nvPr>
            <p:ph sz="quarter" idx="12"/>
          </p:nvPr>
        </p:nvSpPr>
        <p:spPr>
          <a:xfrm>
            <a:off x="7986935" y="6307010"/>
            <a:ext cx="1143000" cy="439828"/>
          </a:xfrm>
        </p:spPr>
        <p:txBody>
          <a:bodyPr>
            <a:normAutofit/>
          </a:bodyPr>
          <a:lstStyle/>
          <a:p>
            <a:r>
              <a:rPr lang="en-US" err="1"/>
              <a:t>OPR</a:t>
            </a:r>
            <a:r>
              <a:rPr lang="en-US"/>
              <a:t> </a:t>
            </a:r>
            <a:r>
              <a:rPr lang="en-US" err="1"/>
              <a:t>N7</a:t>
            </a:r>
            <a:endParaRPr lang="en-US"/>
          </a:p>
        </p:txBody>
      </p:sp>
      <p:sp>
        <p:nvSpPr>
          <p:cNvPr id="32" name="Content Placeholder 5"/>
          <p:cNvSpPr>
            <a:spLocks noGrp="1"/>
          </p:cNvSpPr>
          <p:nvPr>
            <p:ph sz="quarter" idx="12"/>
          </p:nvPr>
        </p:nvSpPr>
        <p:spPr>
          <a:xfrm>
            <a:off x="7512383" y="6495070"/>
            <a:ext cx="1143000" cy="228600"/>
          </a:xfrm>
        </p:spPr>
        <p:txBody>
          <a:bodyPr>
            <a:normAutofit lnSpcReduction="10000"/>
          </a:bodyPr>
          <a:lstStyle/>
          <a:p>
            <a:endParaRPr lang="en-US"/>
          </a:p>
        </p:txBody>
      </p:sp>
      <p:sp>
        <p:nvSpPr>
          <p:cNvPr id="49" name="TextBox 48"/>
          <p:cNvSpPr txBox="1"/>
          <p:nvPr/>
        </p:nvSpPr>
        <p:spPr>
          <a:xfrm>
            <a:off x="50870" y="4151365"/>
            <a:ext cx="1873539" cy="1323439"/>
          </a:xfrm>
          <a:prstGeom prst="rect">
            <a:avLst/>
          </a:prstGeom>
          <a:noFill/>
        </p:spPr>
        <p:txBody>
          <a:bodyPr wrap="square" rtlCol="0">
            <a:spAutoFit/>
          </a:bodyPr>
          <a:lstStyle/>
          <a:p>
            <a:pPr algn="ctr"/>
            <a:r>
              <a:rPr lang="en-US" sz="2000" b="1" spc="50">
                <a:ln w="0"/>
                <a:solidFill>
                  <a:srgbClr val="002060"/>
                </a:solidFill>
                <a:effectLst>
                  <a:outerShdw blurRad="50800" dist="38100" algn="l" rotWithShape="0">
                    <a:prstClr val="black">
                      <a:alpha val="40000"/>
                    </a:prstClr>
                  </a:outerShdw>
                </a:effectLst>
              </a:rPr>
              <a:t>Acquisition Timelines:</a:t>
            </a:r>
          </a:p>
          <a:p>
            <a:pPr algn="ctr"/>
            <a:r>
              <a:rPr lang="en-US" sz="2000" b="1" i="1" spc="50">
                <a:ln w="0"/>
                <a:solidFill>
                  <a:srgbClr val="002060"/>
                </a:solidFill>
                <a:effectLst>
                  <a:outerShdw blurRad="50800" dist="38100" algn="l" rotWithShape="0">
                    <a:prstClr val="black">
                      <a:alpha val="40000"/>
                    </a:prstClr>
                  </a:outerShdw>
                </a:effectLst>
              </a:rPr>
              <a:t>Deliberate ;</a:t>
            </a:r>
          </a:p>
          <a:p>
            <a:pPr algn="ctr"/>
            <a:r>
              <a:rPr lang="en-US" sz="2000" b="1" i="1" spc="50">
                <a:ln w="0"/>
                <a:solidFill>
                  <a:srgbClr val="002060"/>
                </a:solidFill>
                <a:effectLst>
                  <a:outerShdw blurRad="50800" dist="38100" algn="l" rotWithShape="0">
                    <a:prstClr val="black">
                      <a:alpha val="40000"/>
                    </a:prstClr>
                  </a:outerShdw>
                </a:effectLst>
              </a:rPr>
              <a:t>Not responsive</a:t>
            </a:r>
          </a:p>
        </p:txBody>
      </p:sp>
      <p:grpSp>
        <p:nvGrpSpPr>
          <p:cNvPr id="41" name="Group 40"/>
          <p:cNvGrpSpPr/>
          <p:nvPr/>
        </p:nvGrpSpPr>
        <p:grpSpPr>
          <a:xfrm>
            <a:off x="2011387" y="4408869"/>
            <a:ext cx="3798479" cy="2061630"/>
            <a:chOff x="2316109" y="3986130"/>
            <a:chExt cx="3798479" cy="2061630"/>
          </a:xfrm>
        </p:grpSpPr>
        <p:sp>
          <p:nvSpPr>
            <p:cNvPr id="42" name="Oval 41"/>
            <p:cNvSpPr/>
            <p:nvPr/>
          </p:nvSpPr>
          <p:spPr>
            <a:xfrm>
              <a:off x="2582184" y="547134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209442" y="4005676"/>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891238" y="4219017"/>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327924" y="446310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3134119" y="471528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2939118" y="4946245"/>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2742910" y="5203151"/>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406333" y="574927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2316109" y="5729961"/>
              <a:ext cx="557014" cy="313691"/>
            </a:xfrm>
            <a:prstGeom prst="rect">
              <a:avLst/>
            </a:prstGeom>
            <a:noFill/>
          </p:spPr>
          <p:txBody>
            <a:bodyPr wrap="square" rtlCol="0">
              <a:spAutoFit/>
            </a:bodyPr>
            <a:lstStyle/>
            <a:p>
              <a:r>
                <a:rPr lang="en-US" sz="1400"/>
                <a:t>-381</a:t>
              </a:r>
            </a:p>
          </p:txBody>
        </p:sp>
        <p:sp>
          <p:nvSpPr>
            <p:cNvPr id="63" name="TextBox 62"/>
            <p:cNvSpPr txBox="1"/>
            <p:nvPr/>
          </p:nvSpPr>
          <p:spPr>
            <a:xfrm>
              <a:off x="2864661" y="4929239"/>
              <a:ext cx="557014" cy="313691"/>
            </a:xfrm>
            <a:prstGeom prst="rect">
              <a:avLst/>
            </a:prstGeom>
            <a:noFill/>
          </p:spPr>
          <p:txBody>
            <a:bodyPr wrap="square" rtlCol="0">
              <a:spAutoFit/>
            </a:bodyPr>
            <a:lstStyle/>
            <a:p>
              <a:r>
                <a:rPr lang="en-US" sz="1400"/>
                <a:t>-296</a:t>
              </a:r>
            </a:p>
          </p:txBody>
        </p:sp>
        <p:sp>
          <p:nvSpPr>
            <p:cNvPr id="64" name="TextBox 63"/>
            <p:cNvSpPr txBox="1"/>
            <p:nvPr/>
          </p:nvSpPr>
          <p:spPr>
            <a:xfrm>
              <a:off x="3050702" y="4700287"/>
              <a:ext cx="557014" cy="313691"/>
            </a:xfrm>
            <a:prstGeom prst="rect">
              <a:avLst/>
            </a:prstGeom>
            <a:noFill/>
          </p:spPr>
          <p:txBody>
            <a:bodyPr wrap="square" rtlCol="0">
              <a:spAutoFit/>
            </a:bodyPr>
            <a:lstStyle/>
            <a:p>
              <a:r>
                <a:rPr lang="en-US" sz="1400"/>
                <a:t>-228</a:t>
              </a:r>
            </a:p>
          </p:txBody>
        </p:sp>
        <p:sp>
          <p:nvSpPr>
            <p:cNvPr id="65" name="TextBox 64"/>
            <p:cNvSpPr txBox="1"/>
            <p:nvPr/>
          </p:nvSpPr>
          <p:spPr>
            <a:xfrm>
              <a:off x="3230346" y="4447702"/>
              <a:ext cx="557014" cy="313691"/>
            </a:xfrm>
            <a:prstGeom prst="rect">
              <a:avLst/>
            </a:prstGeom>
            <a:noFill/>
          </p:spPr>
          <p:txBody>
            <a:bodyPr wrap="square" rtlCol="0">
              <a:spAutoFit/>
            </a:bodyPr>
            <a:lstStyle/>
            <a:p>
              <a:r>
                <a:rPr lang="en-US" sz="1400"/>
                <a:t>-212</a:t>
              </a:r>
            </a:p>
          </p:txBody>
        </p:sp>
        <p:sp>
          <p:nvSpPr>
            <p:cNvPr id="66" name="TextBox 65"/>
            <p:cNvSpPr txBox="1"/>
            <p:nvPr/>
          </p:nvSpPr>
          <p:spPr>
            <a:xfrm>
              <a:off x="3844117" y="4216700"/>
              <a:ext cx="557014" cy="313691"/>
            </a:xfrm>
            <a:prstGeom prst="rect">
              <a:avLst/>
            </a:prstGeom>
            <a:noFill/>
          </p:spPr>
          <p:txBody>
            <a:bodyPr wrap="square" rtlCol="0">
              <a:spAutoFit/>
            </a:bodyPr>
            <a:lstStyle/>
            <a:p>
              <a:r>
                <a:rPr lang="en-US" sz="1400"/>
                <a:t>-60</a:t>
              </a:r>
            </a:p>
          </p:txBody>
        </p:sp>
        <p:sp>
          <p:nvSpPr>
            <p:cNvPr id="67" name="TextBox 66"/>
            <p:cNvSpPr txBox="1"/>
            <p:nvPr/>
          </p:nvSpPr>
          <p:spPr>
            <a:xfrm>
              <a:off x="4234804" y="3986130"/>
              <a:ext cx="557014" cy="313691"/>
            </a:xfrm>
            <a:prstGeom prst="rect">
              <a:avLst/>
            </a:prstGeom>
            <a:noFill/>
          </p:spPr>
          <p:txBody>
            <a:bodyPr wrap="square" rtlCol="0">
              <a:spAutoFit/>
            </a:bodyPr>
            <a:lstStyle/>
            <a:p>
              <a:r>
                <a:rPr lang="en-US" sz="1400"/>
                <a:t>0</a:t>
              </a:r>
            </a:p>
          </p:txBody>
        </p:sp>
        <p:sp>
          <p:nvSpPr>
            <p:cNvPr id="68" name="TextBox 67"/>
            <p:cNvSpPr txBox="1"/>
            <p:nvPr/>
          </p:nvSpPr>
          <p:spPr>
            <a:xfrm>
              <a:off x="2478174" y="5469247"/>
              <a:ext cx="557014" cy="313691"/>
            </a:xfrm>
            <a:prstGeom prst="rect">
              <a:avLst/>
            </a:prstGeom>
            <a:noFill/>
          </p:spPr>
          <p:txBody>
            <a:bodyPr wrap="square" rtlCol="0">
              <a:spAutoFit/>
            </a:bodyPr>
            <a:lstStyle/>
            <a:p>
              <a:r>
                <a:rPr lang="en-US" sz="1400"/>
                <a:t>-370</a:t>
              </a:r>
            </a:p>
          </p:txBody>
        </p:sp>
        <p:grpSp>
          <p:nvGrpSpPr>
            <p:cNvPr id="69" name="Group 68"/>
            <p:cNvGrpSpPr/>
            <p:nvPr/>
          </p:nvGrpSpPr>
          <p:grpSpPr>
            <a:xfrm>
              <a:off x="2885344" y="5783356"/>
              <a:ext cx="2305236" cy="264404"/>
              <a:chOff x="1882459" y="2473125"/>
              <a:chExt cx="2411678" cy="272300"/>
            </a:xfrm>
            <a:scene3d>
              <a:camera prst="orthographicFront"/>
              <a:lightRig rig="threePt" dir="t">
                <a:rot lat="0" lon="0" rev="7500000"/>
              </a:lightRig>
            </a:scene3d>
          </p:grpSpPr>
          <p:sp>
            <p:nvSpPr>
              <p:cNvPr id="92" name="Rounded Rectangle 91"/>
              <p:cNvSpPr/>
              <p:nvPr/>
            </p:nvSpPr>
            <p:spPr>
              <a:xfrm>
                <a:off x="1882459" y="2473125"/>
                <a:ext cx="2411678" cy="272300"/>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ko-KR" altLang="en-US"/>
              </a:p>
            </p:txBody>
          </p:sp>
          <p:sp>
            <p:nvSpPr>
              <p:cNvPr id="93" name="Rounded Rectangle 4"/>
              <p:cNvSpPr txBox="1"/>
              <p:nvPr/>
            </p:nvSpPr>
            <p:spPr>
              <a:xfrm>
                <a:off x="1895752" y="2486418"/>
                <a:ext cx="2385092" cy="2457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a:latin typeface="+mn-lt"/>
                  </a:rPr>
                  <a:t>Advanced </a:t>
                </a:r>
                <a:r>
                  <a:rPr lang="en-US" sz="1400" kern="1200">
                    <a:latin typeface="+mn-lt"/>
                    <a:cs typeface="Times New Roman" panose="02020603050405020304" pitchFamily="18" charset="0"/>
                  </a:rPr>
                  <a:t>Planning</a:t>
                </a:r>
                <a:r>
                  <a:rPr lang="en-US" sz="1400" kern="1200">
                    <a:latin typeface="+mn-lt"/>
                  </a:rPr>
                  <a:t> Letter</a:t>
                </a:r>
              </a:p>
            </p:txBody>
          </p:sp>
        </p:grpSp>
        <p:grpSp>
          <p:nvGrpSpPr>
            <p:cNvPr id="70" name="Group 69"/>
            <p:cNvGrpSpPr/>
            <p:nvPr/>
          </p:nvGrpSpPr>
          <p:grpSpPr>
            <a:xfrm>
              <a:off x="3123731" y="5550333"/>
              <a:ext cx="1062943" cy="183174"/>
              <a:chOff x="2272049" y="2256710"/>
              <a:chExt cx="1106864" cy="179721"/>
            </a:xfrm>
            <a:scene3d>
              <a:camera prst="orthographicFront"/>
              <a:lightRig rig="threePt" dir="t">
                <a:rot lat="0" lon="0" rev="7500000"/>
              </a:lightRig>
            </a:scene3d>
          </p:grpSpPr>
          <p:sp>
            <p:nvSpPr>
              <p:cNvPr id="90" name="Rounded Rectangle 89"/>
              <p:cNvSpPr/>
              <p:nvPr/>
            </p:nvSpPr>
            <p:spPr>
              <a:xfrm>
                <a:off x="2272049" y="2256710"/>
                <a:ext cx="1106864" cy="17972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ko-KR" altLang="en-US"/>
              </a:p>
            </p:txBody>
          </p:sp>
          <p:sp>
            <p:nvSpPr>
              <p:cNvPr id="91" name="Rounded Rectangle 4"/>
              <p:cNvSpPr txBox="1"/>
              <p:nvPr/>
            </p:nvSpPr>
            <p:spPr>
              <a:xfrm>
                <a:off x="2280822" y="2265483"/>
                <a:ext cx="1089318" cy="162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err="1">
                    <a:latin typeface="+mn-lt"/>
                  </a:rPr>
                  <a:t>LLTM</a:t>
                </a:r>
                <a:r>
                  <a:rPr lang="en-US" sz="1400" kern="1200">
                    <a:latin typeface="+mn-lt"/>
                  </a:rPr>
                  <a:t> </a:t>
                </a:r>
                <a:r>
                  <a:rPr lang="en-US" sz="1400" kern="1200" err="1">
                    <a:latin typeface="+mn-lt"/>
                  </a:rPr>
                  <a:t>GFM</a:t>
                </a:r>
                <a:endParaRPr lang="en-US" sz="1400" kern="1200">
                  <a:latin typeface="+mn-lt"/>
                </a:endParaRPr>
              </a:p>
            </p:txBody>
          </p:sp>
        </p:grpSp>
        <p:grpSp>
          <p:nvGrpSpPr>
            <p:cNvPr id="71" name="Group 70"/>
            <p:cNvGrpSpPr/>
            <p:nvPr/>
          </p:nvGrpSpPr>
          <p:grpSpPr>
            <a:xfrm>
              <a:off x="3520361" y="5046787"/>
              <a:ext cx="1188117" cy="193883"/>
              <a:chOff x="2616271" y="1966188"/>
              <a:chExt cx="1020064" cy="190228"/>
            </a:xfrm>
            <a:scene3d>
              <a:camera prst="orthographicFront"/>
              <a:lightRig rig="threePt" dir="t">
                <a:rot lat="0" lon="0" rev="7500000"/>
              </a:lightRig>
            </a:scene3d>
          </p:grpSpPr>
          <p:sp>
            <p:nvSpPr>
              <p:cNvPr id="88" name="Rounded Rectangle 87"/>
              <p:cNvSpPr/>
              <p:nvPr/>
            </p:nvSpPr>
            <p:spPr>
              <a:xfrm>
                <a:off x="2616271" y="1966188"/>
                <a:ext cx="1020064" cy="190228"/>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ko-KR" altLang="en-US"/>
              </a:p>
            </p:txBody>
          </p:sp>
          <p:sp>
            <p:nvSpPr>
              <p:cNvPr id="89" name="Rounded Rectangle 4"/>
              <p:cNvSpPr txBox="1"/>
              <p:nvPr/>
            </p:nvSpPr>
            <p:spPr>
              <a:xfrm>
                <a:off x="2625557" y="1975474"/>
                <a:ext cx="1001492" cy="1716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Job Cut-off</a:t>
                </a:r>
              </a:p>
            </p:txBody>
          </p:sp>
        </p:grpSp>
        <p:grpSp>
          <p:nvGrpSpPr>
            <p:cNvPr id="72" name="Group 71"/>
            <p:cNvGrpSpPr/>
            <p:nvPr/>
          </p:nvGrpSpPr>
          <p:grpSpPr>
            <a:xfrm>
              <a:off x="3318980" y="5294828"/>
              <a:ext cx="2795608" cy="200906"/>
              <a:chOff x="1882459" y="2473126"/>
              <a:chExt cx="2747370" cy="255111"/>
            </a:xfrm>
            <a:scene3d>
              <a:camera prst="orthographicFront"/>
              <a:lightRig rig="threePt" dir="t">
                <a:rot lat="0" lon="0" rev="7500000"/>
              </a:lightRig>
            </a:scene3d>
          </p:grpSpPr>
          <p:sp>
            <p:nvSpPr>
              <p:cNvPr id="86" name="Rounded Rectangle 85"/>
              <p:cNvSpPr/>
              <p:nvPr/>
            </p:nvSpPr>
            <p:spPr>
              <a:xfrm>
                <a:off x="1882459" y="2473126"/>
                <a:ext cx="2596004" cy="25511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ko-KR" altLang="en-US"/>
              </a:p>
            </p:txBody>
          </p:sp>
          <p:sp>
            <p:nvSpPr>
              <p:cNvPr id="87" name="Rounded Rectangle 4"/>
              <p:cNvSpPr txBox="1"/>
              <p:nvPr/>
            </p:nvSpPr>
            <p:spPr>
              <a:xfrm>
                <a:off x="1895751" y="2480125"/>
                <a:ext cx="2734078" cy="22558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a:latin typeface="+mn-lt"/>
                  </a:rPr>
                  <a:t>Planning Con / Ship Check/PEVI</a:t>
                </a:r>
              </a:p>
            </p:txBody>
          </p:sp>
        </p:grpSp>
        <p:grpSp>
          <p:nvGrpSpPr>
            <p:cNvPr id="73" name="Group 72"/>
            <p:cNvGrpSpPr/>
            <p:nvPr/>
          </p:nvGrpSpPr>
          <p:grpSpPr>
            <a:xfrm>
              <a:off x="3719300" y="4797223"/>
              <a:ext cx="1633982" cy="205762"/>
              <a:chOff x="2833795" y="1651769"/>
              <a:chExt cx="1701499" cy="201883"/>
            </a:xfrm>
            <a:scene3d>
              <a:camera prst="orthographicFront"/>
              <a:lightRig rig="threePt" dir="t">
                <a:rot lat="0" lon="0" rev="7500000"/>
              </a:lightRig>
            </a:scene3d>
          </p:grpSpPr>
          <p:sp>
            <p:nvSpPr>
              <p:cNvPr id="84" name="Rounded Rectangle 83"/>
              <p:cNvSpPr/>
              <p:nvPr/>
            </p:nvSpPr>
            <p:spPr>
              <a:xfrm>
                <a:off x="2833795" y="1651769"/>
                <a:ext cx="1701499" cy="201883"/>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ko-KR" altLang="en-US"/>
              </a:p>
            </p:txBody>
          </p:sp>
          <p:sp>
            <p:nvSpPr>
              <p:cNvPr id="85" name="Rounded Rectangle 4"/>
              <p:cNvSpPr txBox="1"/>
              <p:nvPr/>
            </p:nvSpPr>
            <p:spPr>
              <a:xfrm>
                <a:off x="2843650" y="1661624"/>
                <a:ext cx="1681789" cy="1821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41910" rIns="41910" bIns="41910" numCol="1" spcCol="1270" anchor="ctr" anchorCtr="0">
                <a:noAutofit/>
              </a:bodyPr>
              <a:lstStyle/>
              <a:p>
                <a:pPr lvl="0" algn="l" defTabSz="466725">
                  <a:lnSpc>
                    <a:spcPct val="90000"/>
                  </a:lnSpc>
                  <a:spcBef>
                    <a:spcPct val="0"/>
                  </a:spcBef>
                  <a:spcAft>
                    <a:spcPct val="35000"/>
                  </a:spcAft>
                </a:pPr>
                <a:r>
                  <a:rPr lang="en-US" sz="1050" kern="1200">
                    <a:latin typeface="+mn-lt"/>
                  </a:rPr>
                  <a:t>Mission /</a:t>
                </a:r>
                <a:r>
                  <a:rPr lang="en-US" sz="1050" kern="1200" err="1">
                    <a:latin typeface="+mn-lt"/>
                  </a:rPr>
                  <a:t>CASREP</a:t>
                </a:r>
                <a:r>
                  <a:rPr lang="en-US" sz="1050" kern="1200">
                    <a:latin typeface="+mn-lt"/>
                  </a:rPr>
                  <a:t>  Job C/O</a:t>
                </a:r>
              </a:p>
            </p:txBody>
          </p:sp>
        </p:grpSp>
        <p:grpSp>
          <p:nvGrpSpPr>
            <p:cNvPr id="74" name="Group 73"/>
            <p:cNvGrpSpPr/>
            <p:nvPr/>
          </p:nvGrpSpPr>
          <p:grpSpPr>
            <a:xfrm>
              <a:off x="3837502" y="4557503"/>
              <a:ext cx="1191584" cy="187306"/>
              <a:chOff x="3052629" y="1316265"/>
              <a:chExt cx="1240821" cy="183775"/>
            </a:xfrm>
            <a:scene3d>
              <a:camera prst="orthographicFront"/>
              <a:lightRig rig="threePt" dir="t">
                <a:rot lat="0" lon="0" rev="7500000"/>
              </a:lightRig>
            </a:scene3d>
          </p:grpSpPr>
          <p:sp>
            <p:nvSpPr>
              <p:cNvPr id="82" name="Rounded Rectangle 81"/>
              <p:cNvSpPr/>
              <p:nvPr/>
            </p:nvSpPr>
            <p:spPr>
              <a:xfrm>
                <a:off x="3052629" y="1316265"/>
                <a:ext cx="1240821" cy="183775"/>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ko-KR" altLang="en-US"/>
              </a:p>
            </p:txBody>
          </p:sp>
          <p:sp>
            <p:nvSpPr>
              <p:cNvPr id="83" name="Rounded Rectangle 4"/>
              <p:cNvSpPr txBox="1"/>
              <p:nvPr/>
            </p:nvSpPr>
            <p:spPr>
              <a:xfrm>
                <a:off x="3061600" y="1325236"/>
                <a:ext cx="1222879" cy="16583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Solicitation</a:t>
                </a:r>
              </a:p>
            </p:txBody>
          </p:sp>
        </p:grpSp>
        <p:grpSp>
          <p:nvGrpSpPr>
            <p:cNvPr id="75" name="Group 74"/>
            <p:cNvGrpSpPr/>
            <p:nvPr/>
          </p:nvGrpSpPr>
          <p:grpSpPr>
            <a:xfrm>
              <a:off x="4448541" y="4314313"/>
              <a:ext cx="837292" cy="195670"/>
              <a:chOff x="3053292" y="788454"/>
              <a:chExt cx="716116" cy="191981"/>
            </a:xfrm>
            <a:scene3d>
              <a:camera prst="orthographicFront"/>
              <a:lightRig rig="threePt" dir="t">
                <a:rot lat="0" lon="0" rev="7500000"/>
              </a:lightRig>
            </a:scene3d>
          </p:grpSpPr>
          <p:sp>
            <p:nvSpPr>
              <p:cNvPr id="80" name="Rounded Rectangle 79"/>
              <p:cNvSpPr/>
              <p:nvPr/>
            </p:nvSpPr>
            <p:spPr>
              <a:xfrm>
                <a:off x="3053292" y="788454"/>
                <a:ext cx="716116" cy="19198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ko-KR" altLang="en-US"/>
              </a:p>
            </p:txBody>
          </p:sp>
          <p:sp>
            <p:nvSpPr>
              <p:cNvPr id="81" name="Rounded Rectangle 4"/>
              <p:cNvSpPr txBox="1"/>
              <p:nvPr/>
            </p:nvSpPr>
            <p:spPr>
              <a:xfrm>
                <a:off x="3062664" y="797826"/>
                <a:ext cx="697372" cy="1732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Award</a:t>
                </a:r>
              </a:p>
            </p:txBody>
          </p:sp>
        </p:grpSp>
        <p:grpSp>
          <p:nvGrpSpPr>
            <p:cNvPr id="76" name="Group 75"/>
            <p:cNvGrpSpPr/>
            <p:nvPr/>
          </p:nvGrpSpPr>
          <p:grpSpPr>
            <a:xfrm>
              <a:off x="4637357" y="4080278"/>
              <a:ext cx="687700" cy="195670"/>
              <a:chOff x="3100216" y="415126"/>
              <a:chExt cx="716116" cy="191981"/>
            </a:xfrm>
            <a:scene3d>
              <a:camera prst="orthographicFront"/>
              <a:lightRig rig="threePt" dir="t">
                <a:rot lat="0" lon="0" rev="7500000"/>
              </a:lightRig>
            </a:scene3d>
          </p:grpSpPr>
          <p:sp>
            <p:nvSpPr>
              <p:cNvPr id="78" name="Rounded Rectangle 77"/>
              <p:cNvSpPr/>
              <p:nvPr/>
            </p:nvSpPr>
            <p:spPr>
              <a:xfrm>
                <a:off x="3100216" y="415126"/>
                <a:ext cx="716116" cy="19198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ko-KR" altLang="en-US"/>
              </a:p>
            </p:txBody>
          </p:sp>
          <p:sp>
            <p:nvSpPr>
              <p:cNvPr id="79" name="Rounded Rectangle 4"/>
              <p:cNvSpPr txBox="1"/>
              <p:nvPr/>
            </p:nvSpPr>
            <p:spPr>
              <a:xfrm>
                <a:off x="3109588" y="424498"/>
                <a:ext cx="697372" cy="1732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Start</a:t>
                </a:r>
              </a:p>
            </p:txBody>
          </p:sp>
        </p:grpSp>
        <p:sp>
          <p:nvSpPr>
            <p:cNvPr id="77" name="TextBox 76"/>
            <p:cNvSpPr txBox="1"/>
            <p:nvPr/>
          </p:nvSpPr>
          <p:spPr>
            <a:xfrm>
              <a:off x="2648616" y="5197454"/>
              <a:ext cx="557014" cy="313691"/>
            </a:xfrm>
            <a:prstGeom prst="rect">
              <a:avLst/>
            </a:prstGeom>
            <a:noFill/>
          </p:spPr>
          <p:txBody>
            <a:bodyPr wrap="square" rtlCol="0">
              <a:spAutoFit/>
            </a:bodyPr>
            <a:lstStyle/>
            <a:p>
              <a:r>
                <a:rPr lang="en-US" sz="1400"/>
                <a:t>-356</a:t>
              </a:r>
            </a:p>
          </p:txBody>
        </p:sp>
      </p:grpSp>
      <p:grpSp>
        <p:nvGrpSpPr>
          <p:cNvPr id="8" name="Group 7"/>
          <p:cNvGrpSpPr/>
          <p:nvPr/>
        </p:nvGrpSpPr>
        <p:grpSpPr>
          <a:xfrm>
            <a:off x="6460828" y="4442872"/>
            <a:ext cx="2028418" cy="1870989"/>
            <a:chOff x="5394028" y="3637128"/>
            <a:chExt cx="2028418" cy="1870989"/>
          </a:xfrm>
        </p:grpSpPr>
        <p:sp>
          <p:nvSpPr>
            <p:cNvPr id="95" name="Freeform 94"/>
            <p:cNvSpPr/>
            <p:nvPr/>
          </p:nvSpPr>
          <p:spPr>
            <a:xfrm>
              <a:off x="5534167" y="3637128"/>
              <a:ext cx="859809" cy="1740090"/>
            </a:xfrm>
            <a:custGeom>
              <a:avLst/>
              <a:gdLst>
                <a:gd name="connsiteX0" fmla="*/ 0 w 859809"/>
                <a:gd name="connsiteY0" fmla="*/ 1740090 h 1740090"/>
                <a:gd name="connsiteX1" fmla="*/ 586854 w 859809"/>
                <a:gd name="connsiteY1" fmla="*/ 1228299 h 1740090"/>
                <a:gd name="connsiteX2" fmla="*/ 859809 w 859809"/>
                <a:gd name="connsiteY2" fmla="*/ 0 h 1740090"/>
              </a:gdLst>
              <a:ahLst/>
              <a:cxnLst>
                <a:cxn ang="0">
                  <a:pos x="connsiteX0" y="connsiteY0"/>
                </a:cxn>
                <a:cxn ang="0">
                  <a:pos x="connsiteX1" y="connsiteY1"/>
                </a:cxn>
                <a:cxn ang="0">
                  <a:pos x="connsiteX2" y="connsiteY2"/>
                </a:cxn>
              </a:cxnLst>
              <a:rect l="l" t="t" r="r" b="b"/>
              <a:pathLst>
                <a:path w="859809" h="1740090">
                  <a:moveTo>
                    <a:pt x="0" y="1740090"/>
                  </a:moveTo>
                  <a:cubicBezTo>
                    <a:pt x="221776" y="1629202"/>
                    <a:pt x="443553" y="1518314"/>
                    <a:pt x="586854" y="1228299"/>
                  </a:cubicBezTo>
                  <a:cubicBezTo>
                    <a:pt x="730155" y="938284"/>
                    <a:pt x="794982" y="469142"/>
                    <a:pt x="859809" y="0"/>
                  </a:cubicBezTo>
                </a:path>
              </a:pathLst>
            </a:custGeom>
            <a:noFill/>
            <a:ln w="38100">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6339822" y="4121106"/>
              <a:ext cx="894186" cy="246889"/>
              <a:chOff x="2452758" y="1757758"/>
              <a:chExt cx="1113238" cy="210594"/>
            </a:xfrm>
            <a:scene3d>
              <a:camera prst="orthographicFront"/>
              <a:lightRig rig="threePt" dir="t">
                <a:rot lat="0" lon="0" rev="7500000"/>
              </a:lightRig>
            </a:scene3d>
          </p:grpSpPr>
          <p:sp>
            <p:nvSpPr>
              <p:cNvPr id="106" name="Rounded Rectangle 105"/>
              <p:cNvSpPr/>
              <p:nvPr/>
            </p:nvSpPr>
            <p:spPr>
              <a:xfrm>
                <a:off x="2452758" y="1757758"/>
                <a:ext cx="1113238" cy="210594"/>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ko-KR" altLang="en-US"/>
              </a:p>
            </p:txBody>
          </p:sp>
          <p:sp>
            <p:nvSpPr>
              <p:cNvPr id="107" name="Rounded Rectangle 4"/>
              <p:cNvSpPr txBox="1"/>
              <p:nvPr/>
            </p:nvSpPr>
            <p:spPr>
              <a:xfrm>
                <a:off x="2463038" y="1768038"/>
                <a:ext cx="917814" cy="17098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6217" tIns="53340" rIns="53340" bIns="53340" numCol="1" spcCol="1270" anchor="ctr" anchorCtr="0">
                <a:noAutofit/>
              </a:bodyPr>
              <a:lstStyle/>
              <a:p>
                <a:pPr lvl="0" algn="l" defTabSz="622300">
                  <a:lnSpc>
                    <a:spcPct val="90000"/>
                  </a:lnSpc>
                  <a:spcBef>
                    <a:spcPct val="0"/>
                  </a:spcBef>
                  <a:spcAft>
                    <a:spcPct val="35000"/>
                  </a:spcAft>
                </a:pPr>
                <a:r>
                  <a:rPr lang="en-US" sz="1400"/>
                  <a:t>Award</a:t>
                </a:r>
                <a:endParaRPr lang="en-US" sz="1400" kern="1200">
                  <a:latin typeface="+mn-lt"/>
                </a:endParaRPr>
              </a:p>
            </p:txBody>
          </p:sp>
        </p:grpSp>
        <p:sp>
          <p:nvSpPr>
            <p:cNvPr id="97" name="Freeform 96"/>
            <p:cNvSpPr/>
            <p:nvPr/>
          </p:nvSpPr>
          <p:spPr>
            <a:xfrm>
              <a:off x="5814144" y="5232175"/>
              <a:ext cx="1467624" cy="213557"/>
            </a:xfrm>
            <a:custGeom>
              <a:avLst/>
              <a:gdLst>
                <a:gd name="connsiteX0" fmla="*/ 0 w 1467624"/>
                <a:gd name="connsiteY0" fmla="*/ 35594 h 213557"/>
                <a:gd name="connsiteX1" fmla="*/ 35594 w 1467624"/>
                <a:gd name="connsiteY1" fmla="*/ 0 h 213557"/>
                <a:gd name="connsiteX2" fmla="*/ 1432030 w 1467624"/>
                <a:gd name="connsiteY2" fmla="*/ 0 h 213557"/>
                <a:gd name="connsiteX3" fmla="*/ 1467624 w 1467624"/>
                <a:gd name="connsiteY3" fmla="*/ 35594 h 213557"/>
                <a:gd name="connsiteX4" fmla="*/ 1467624 w 1467624"/>
                <a:gd name="connsiteY4" fmla="*/ 177963 h 213557"/>
                <a:gd name="connsiteX5" fmla="*/ 1432030 w 1467624"/>
                <a:gd name="connsiteY5" fmla="*/ 213557 h 213557"/>
                <a:gd name="connsiteX6" fmla="*/ 35594 w 1467624"/>
                <a:gd name="connsiteY6" fmla="*/ 213557 h 213557"/>
                <a:gd name="connsiteX7" fmla="*/ 0 w 1467624"/>
                <a:gd name="connsiteY7" fmla="*/ 177963 h 213557"/>
                <a:gd name="connsiteX8" fmla="*/ 0 w 1467624"/>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7624" h="213557">
                  <a:moveTo>
                    <a:pt x="0" y="35594"/>
                  </a:moveTo>
                  <a:cubicBezTo>
                    <a:pt x="0" y="15936"/>
                    <a:pt x="15936" y="0"/>
                    <a:pt x="35594" y="0"/>
                  </a:cubicBezTo>
                  <a:lnTo>
                    <a:pt x="1432030" y="0"/>
                  </a:lnTo>
                  <a:cubicBezTo>
                    <a:pt x="1451688" y="0"/>
                    <a:pt x="1467624" y="15936"/>
                    <a:pt x="1467624" y="35594"/>
                  </a:cubicBezTo>
                  <a:lnTo>
                    <a:pt x="1467624" y="177963"/>
                  </a:lnTo>
                  <a:cubicBezTo>
                    <a:pt x="1467624" y="197621"/>
                    <a:pt x="1451688" y="213557"/>
                    <a:pt x="1432030"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Planning Letter</a:t>
              </a:r>
            </a:p>
          </p:txBody>
        </p:sp>
        <p:sp>
          <p:nvSpPr>
            <p:cNvPr id="98" name="Freeform 97"/>
            <p:cNvSpPr/>
            <p:nvPr/>
          </p:nvSpPr>
          <p:spPr>
            <a:xfrm>
              <a:off x="6132728" y="4871755"/>
              <a:ext cx="1289718" cy="213557"/>
            </a:xfrm>
            <a:custGeom>
              <a:avLst/>
              <a:gdLst>
                <a:gd name="connsiteX0" fmla="*/ 0 w 1289718"/>
                <a:gd name="connsiteY0" fmla="*/ 35594 h 213557"/>
                <a:gd name="connsiteX1" fmla="*/ 35594 w 1289718"/>
                <a:gd name="connsiteY1" fmla="*/ 0 h 213557"/>
                <a:gd name="connsiteX2" fmla="*/ 1254124 w 1289718"/>
                <a:gd name="connsiteY2" fmla="*/ 0 h 213557"/>
                <a:gd name="connsiteX3" fmla="*/ 1289718 w 1289718"/>
                <a:gd name="connsiteY3" fmla="*/ 35594 h 213557"/>
                <a:gd name="connsiteX4" fmla="*/ 1289718 w 1289718"/>
                <a:gd name="connsiteY4" fmla="*/ 177963 h 213557"/>
                <a:gd name="connsiteX5" fmla="*/ 1254124 w 1289718"/>
                <a:gd name="connsiteY5" fmla="*/ 213557 h 213557"/>
                <a:gd name="connsiteX6" fmla="*/ 35594 w 1289718"/>
                <a:gd name="connsiteY6" fmla="*/ 213557 h 213557"/>
                <a:gd name="connsiteX7" fmla="*/ 0 w 1289718"/>
                <a:gd name="connsiteY7" fmla="*/ 177963 h 213557"/>
                <a:gd name="connsiteX8" fmla="*/ 0 w 1289718"/>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18" h="213557">
                  <a:moveTo>
                    <a:pt x="0" y="35594"/>
                  </a:moveTo>
                  <a:cubicBezTo>
                    <a:pt x="0" y="15936"/>
                    <a:pt x="15936" y="0"/>
                    <a:pt x="35594" y="0"/>
                  </a:cubicBezTo>
                  <a:lnTo>
                    <a:pt x="1254124" y="0"/>
                  </a:lnTo>
                  <a:cubicBezTo>
                    <a:pt x="1273782" y="0"/>
                    <a:pt x="1289718" y="15936"/>
                    <a:pt x="1289718" y="35594"/>
                  </a:cubicBezTo>
                  <a:lnTo>
                    <a:pt x="1289718" y="177963"/>
                  </a:lnTo>
                  <a:cubicBezTo>
                    <a:pt x="1289718" y="197621"/>
                    <a:pt x="1273782" y="213557"/>
                    <a:pt x="1254124"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Final Package</a:t>
              </a:r>
            </a:p>
          </p:txBody>
        </p:sp>
        <p:sp>
          <p:nvSpPr>
            <p:cNvPr id="99" name="Freeform 98"/>
            <p:cNvSpPr/>
            <p:nvPr/>
          </p:nvSpPr>
          <p:spPr>
            <a:xfrm>
              <a:off x="6282608" y="4514360"/>
              <a:ext cx="1128900" cy="213557"/>
            </a:xfrm>
            <a:custGeom>
              <a:avLst/>
              <a:gdLst>
                <a:gd name="connsiteX0" fmla="*/ 0 w 1128900"/>
                <a:gd name="connsiteY0" fmla="*/ 35594 h 213557"/>
                <a:gd name="connsiteX1" fmla="*/ 35594 w 1128900"/>
                <a:gd name="connsiteY1" fmla="*/ 0 h 213557"/>
                <a:gd name="connsiteX2" fmla="*/ 1093306 w 1128900"/>
                <a:gd name="connsiteY2" fmla="*/ 0 h 213557"/>
                <a:gd name="connsiteX3" fmla="*/ 1128900 w 1128900"/>
                <a:gd name="connsiteY3" fmla="*/ 35594 h 213557"/>
                <a:gd name="connsiteX4" fmla="*/ 1128900 w 1128900"/>
                <a:gd name="connsiteY4" fmla="*/ 177963 h 213557"/>
                <a:gd name="connsiteX5" fmla="*/ 1093306 w 1128900"/>
                <a:gd name="connsiteY5" fmla="*/ 213557 h 213557"/>
                <a:gd name="connsiteX6" fmla="*/ 35594 w 1128900"/>
                <a:gd name="connsiteY6" fmla="*/ 213557 h 213557"/>
                <a:gd name="connsiteX7" fmla="*/ 0 w 1128900"/>
                <a:gd name="connsiteY7" fmla="*/ 177963 h 213557"/>
                <a:gd name="connsiteX8" fmla="*/ 0 w 1128900"/>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8900" h="213557">
                  <a:moveTo>
                    <a:pt x="0" y="35594"/>
                  </a:moveTo>
                  <a:cubicBezTo>
                    <a:pt x="0" y="15936"/>
                    <a:pt x="15936" y="0"/>
                    <a:pt x="35594" y="0"/>
                  </a:cubicBezTo>
                  <a:lnTo>
                    <a:pt x="1093306" y="0"/>
                  </a:lnTo>
                  <a:cubicBezTo>
                    <a:pt x="1112964" y="0"/>
                    <a:pt x="1128900" y="15936"/>
                    <a:pt x="1128900" y="35594"/>
                  </a:cubicBezTo>
                  <a:lnTo>
                    <a:pt x="1128900" y="177963"/>
                  </a:lnTo>
                  <a:cubicBezTo>
                    <a:pt x="1128900" y="197621"/>
                    <a:pt x="1112964" y="213557"/>
                    <a:pt x="1093306"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Solicitation</a:t>
              </a:r>
            </a:p>
          </p:txBody>
        </p:sp>
        <p:sp>
          <p:nvSpPr>
            <p:cNvPr id="100" name="Freeform 99"/>
            <p:cNvSpPr/>
            <p:nvPr/>
          </p:nvSpPr>
          <p:spPr>
            <a:xfrm>
              <a:off x="6388754" y="3761861"/>
              <a:ext cx="796323" cy="213557"/>
            </a:xfrm>
            <a:custGeom>
              <a:avLst/>
              <a:gdLst>
                <a:gd name="connsiteX0" fmla="*/ 0 w 796323"/>
                <a:gd name="connsiteY0" fmla="*/ 35594 h 213557"/>
                <a:gd name="connsiteX1" fmla="*/ 35594 w 796323"/>
                <a:gd name="connsiteY1" fmla="*/ 0 h 213557"/>
                <a:gd name="connsiteX2" fmla="*/ 760729 w 796323"/>
                <a:gd name="connsiteY2" fmla="*/ 0 h 213557"/>
                <a:gd name="connsiteX3" fmla="*/ 796323 w 796323"/>
                <a:gd name="connsiteY3" fmla="*/ 35594 h 213557"/>
                <a:gd name="connsiteX4" fmla="*/ 796323 w 796323"/>
                <a:gd name="connsiteY4" fmla="*/ 177963 h 213557"/>
                <a:gd name="connsiteX5" fmla="*/ 760729 w 796323"/>
                <a:gd name="connsiteY5" fmla="*/ 213557 h 213557"/>
                <a:gd name="connsiteX6" fmla="*/ 35594 w 796323"/>
                <a:gd name="connsiteY6" fmla="*/ 213557 h 213557"/>
                <a:gd name="connsiteX7" fmla="*/ 0 w 796323"/>
                <a:gd name="connsiteY7" fmla="*/ 177963 h 213557"/>
                <a:gd name="connsiteX8" fmla="*/ 0 w 796323"/>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6323" h="213557">
                  <a:moveTo>
                    <a:pt x="0" y="35594"/>
                  </a:moveTo>
                  <a:cubicBezTo>
                    <a:pt x="0" y="15936"/>
                    <a:pt x="15936" y="0"/>
                    <a:pt x="35594" y="0"/>
                  </a:cubicBezTo>
                  <a:lnTo>
                    <a:pt x="760729" y="0"/>
                  </a:lnTo>
                  <a:cubicBezTo>
                    <a:pt x="780387" y="0"/>
                    <a:pt x="796323" y="15936"/>
                    <a:pt x="796323" y="35594"/>
                  </a:cubicBezTo>
                  <a:lnTo>
                    <a:pt x="796323" y="177963"/>
                  </a:lnTo>
                  <a:cubicBezTo>
                    <a:pt x="796323" y="197621"/>
                    <a:pt x="780387" y="213557"/>
                    <a:pt x="760729"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Start</a:t>
              </a:r>
            </a:p>
          </p:txBody>
        </p:sp>
        <p:sp>
          <p:nvSpPr>
            <p:cNvPr id="101" name="Oval 100"/>
            <p:cNvSpPr/>
            <p:nvPr/>
          </p:nvSpPr>
          <p:spPr>
            <a:xfrm>
              <a:off x="6005210" y="3683366"/>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0</a:t>
              </a:r>
            </a:p>
          </p:txBody>
        </p:sp>
        <p:sp>
          <p:nvSpPr>
            <p:cNvPr id="102" name="Oval 101"/>
            <p:cNvSpPr/>
            <p:nvPr/>
          </p:nvSpPr>
          <p:spPr>
            <a:xfrm>
              <a:off x="5925056" y="4042413"/>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-30</a:t>
              </a:r>
            </a:p>
          </p:txBody>
        </p:sp>
        <p:sp>
          <p:nvSpPr>
            <p:cNvPr id="103" name="Oval 102"/>
            <p:cNvSpPr/>
            <p:nvPr/>
          </p:nvSpPr>
          <p:spPr>
            <a:xfrm>
              <a:off x="5795341" y="445277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-90</a:t>
              </a:r>
            </a:p>
          </p:txBody>
        </p:sp>
        <p:sp>
          <p:nvSpPr>
            <p:cNvPr id="104" name="Oval 103"/>
            <p:cNvSpPr/>
            <p:nvPr/>
          </p:nvSpPr>
          <p:spPr>
            <a:xfrm>
              <a:off x="5613024" y="479673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-115</a:t>
              </a:r>
            </a:p>
          </p:txBody>
        </p:sp>
        <p:sp>
          <p:nvSpPr>
            <p:cNvPr id="105" name="Oval 104"/>
            <p:cNvSpPr/>
            <p:nvPr/>
          </p:nvSpPr>
          <p:spPr>
            <a:xfrm>
              <a:off x="5394028" y="516978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-150</a:t>
              </a:r>
            </a:p>
          </p:txBody>
        </p:sp>
      </p:grpSp>
      <p:grpSp>
        <p:nvGrpSpPr>
          <p:cNvPr id="27" name="Group 26"/>
          <p:cNvGrpSpPr/>
          <p:nvPr/>
        </p:nvGrpSpPr>
        <p:grpSpPr>
          <a:xfrm>
            <a:off x="2330964" y="3922756"/>
            <a:ext cx="1872425" cy="91443"/>
            <a:chOff x="2310591" y="3587188"/>
            <a:chExt cx="1872425" cy="91443"/>
          </a:xfrm>
        </p:grpSpPr>
        <p:sp>
          <p:nvSpPr>
            <p:cNvPr id="3" name="Rectangle 2"/>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9" name="Group 138"/>
          <p:cNvGrpSpPr/>
          <p:nvPr/>
        </p:nvGrpSpPr>
        <p:grpSpPr>
          <a:xfrm>
            <a:off x="6768614" y="4203993"/>
            <a:ext cx="743769" cy="91440"/>
            <a:chOff x="5603955" y="3601004"/>
            <a:chExt cx="743769" cy="91440"/>
          </a:xfrm>
        </p:grpSpPr>
        <p:sp>
          <p:nvSpPr>
            <p:cNvPr id="140" name="Rectangle 13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2333842" y="4127745"/>
            <a:ext cx="1982207" cy="91443"/>
            <a:chOff x="2350427" y="3706281"/>
            <a:chExt cx="1982207" cy="91443"/>
          </a:xfrm>
        </p:grpSpPr>
        <p:sp>
          <p:nvSpPr>
            <p:cNvPr id="148" name="Rectangle 147"/>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p:cNvGrpSpPr/>
          <p:nvPr/>
        </p:nvGrpSpPr>
        <p:grpSpPr>
          <a:xfrm>
            <a:off x="393411" y="3077332"/>
            <a:ext cx="9842744" cy="439972"/>
            <a:chOff x="393411" y="3063885"/>
            <a:chExt cx="9842744" cy="439972"/>
          </a:xfrm>
        </p:grpSpPr>
        <p:grpSp>
          <p:nvGrpSpPr>
            <p:cNvPr id="119" name="Group 118"/>
            <p:cNvGrpSpPr/>
            <p:nvPr/>
          </p:nvGrpSpPr>
          <p:grpSpPr>
            <a:xfrm>
              <a:off x="5690079" y="3412417"/>
              <a:ext cx="743769" cy="91440"/>
              <a:chOff x="5603955" y="3601004"/>
              <a:chExt cx="743769" cy="91440"/>
            </a:xfrm>
          </p:grpSpPr>
          <p:sp>
            <p:nvSpPr>
              <p:cNvPr id="120" name="Rectangle 11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507112" y="3063885"/>
              <a:ext cx="7173627" cy="91443"/>
              <a:chOff x="536481" y="2847448"/>
              <a:chExt cx="7173627" cy="91443"/>
            </a:xfrm>
          </p:grpSpPr>
          <p:grpSp>
            <p:nvGrpSpPr>
              <p:cNvPr id="111" name="Group 110"/>
              <p:cNvGrpSpPr/>
              <p:nvPr/>
            </p:nvGrpSpPr>
            <p:grpSpPr>
              <a:xfrm>
                <a:off x="2903962" y="2847451"/>
                <a:ext cx="743769" cy="91440"/>
                <a:chOff x="5603955" y="3601004"/>
                <a:chExt cx="743769" cy="91440"/>
              </a:xfrm>
            </p:grpSpPr>
            <p:sp>
              <p:nvSpPr>
                <p:cNvPr id="112" name="Rectangle 111"/>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p:cNvGrpSpPr/>
              <p:nvPr/>
            </p:nvGrpSpPr>
            <p:grpSpPr>
              <a:xfrm>
                <a:off x="6966339" y="2847451"/>
                <a:ext cx="743769" cy="91440"/>
                <a:chOff x="5603955" y="3601004"/>
                <a:chExt cx="743769" cy="91440"/>
              </a:xfrm>
            </p:grpSpPr>
            <p:sp>
              <p:nvSpPr>
                <p:cNvPr id="128" name="Rectangle 127"/>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3999687" y="2847451"/>
                <a:ext cx="743769" cy="91440"/>
                <a:chOff x="5603955" y="3601004"/>
                <a:chExt cx="743769" cy="91440"/>
              </a:xfrm>
            </p:grpSpPr>
            <p:sp>
              <p:nvSpPr>
                <p:cNvPr id="144" name="Rectangle 14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4952404" y="2847448"/>
                <a:ext cx="1982207" cy="91443"/>
                <a:chOff x="2350427" y="3706281"/>
                <a:chExt cx="1982207" cy="91443"/>
              </a:xfrm>
            </p:grpSpPr>
            <p:sp>
              <p:nvSpPr>
                <p:cNvPr id="156" name="Rectangle 155"/>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1" name="Group 170"/>
              <p:cNvGrpSpPr/>
              <p:nvPr/>
            </p:nvGrpSpPr>
            <p:grpSpPr>
              <a:xfrm>
                <a:off x="536481" y="2847448"/>
                <a:ext cx="1982207" cy="91443"/>
                <a:chOff x="2350427" y="3706281"/>
                <a:chExt cx="1982207" cy="91443"/>
              </a:xfrm>
            </p:grpSpPr>
            <p:sp>
              <p:nvSpPr>
                <p:cNvPr id="172" name="Rectangle 171"/>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15" name="Group 114"/>
            <p:cNvGrpSpPr/>
            <p:nvPr/>
          </p:nvGrpSpPr>
          <p:grpSpPr>
            <a:xfrm>
              <a:off x="5439114" y="3180939"/>
              <a:ext cx="743769" cy="91440"/>
              <a:chOff x="5603955" y="3601004"/>
              <a:chExt cx="743769" cy="91440"/>
            </a:xfrm>
          </p:grpSpPr>
          <p:sp>
            <p:nvSpPr>
              <p:cNvPr id="116" name="Rectangle 11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a:off x="6558487" y="3180939"/>
              <a:ext cx="743769" cy="91440"/>
              <a:chOff x="5603955" y="3601004"/>
              <a:chExt cx="743769" cy="91440"/>
            </a:xfrm>
          </p:grpSpPr>
          <p:sp>
            <p:nvSpPr>
              <p:cNvPr id="124" name="Rectangle 12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8130534" y="3180939"/>
              <a:ext cx="743769" cy="91440"/>
              <a:chOff x="5603955" y="3601004"/>
              <a:chExt cx="743769" cy="91440"/>
            </a:xfrm>
          </p:grpSpPr>
          <p:sp>
            <p:nvSpPr>
              <p:cNvPr id="132" name="Rectangle 131"/>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5" name="Group 134"/>
            <p:cNvGrpSpPr/>
            <p:nvPr/>
          </p:nvGrpSpPr>
          <p:grpSpPr>
            <a:xfrm>
              <a:off x="4606041" y="3180939"/>
              <a:ext cx="743769" cy="91440"/>
              <a:chOff x="5603955" y="3601004"/>
              <a:chExt cx="743769" cy="91440"/>
            </a:xfrm>
          </p:grpSpPr>
          <p:sp>
            <p:nvSpPr>
              <p:cNvPr id="136" name="Rectangle 13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6245149" y="3601004"/>
                <a:ext cx="102575"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1" name="Group 150"/>
            <p:cNvGrpSpPr/>
            <p:nvPr/>
          </p:nvGrpSpPr>
          <p:grpSpPr>
            <a:xfrm>
              <a:off x="2324112" y="3180936"/>
              <a:ext cx="1872425" cy="91443"/>
              <a:chOff x="2310591" y="3587188"/>
              <a:chExt cx="1872425" cy="91443"/>
            </a:xfrm>
          </p:grpSpPr>
          <p:sp>
            <p:nvSpPr>
              <p:cNvPr id="152" name="Rectangle 151"/>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93411" y="3180939"/>
              <a:ext cx="743769" cy="91440"/>
              <a:chOff x="5603955" y="3601004"/>
              <a:chExt cx="743769" cy="91440"/>
            </a:xfrm>
          </p:grpSpPr>
          <p:sp>
            <p:nvSpPr>
              <p:cNvPr id="176" name="Rectangle 17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p:cNvGrpSpPr/>
            <p:nvPr/>
          </p:nvGrpSpPr>
          <p:grpSpPr>
            <a:xfrm>
              <a:off x="929532" y="3301555"/>
              <a:ext cx="9306623" cy="91443"/>
              <a:chOff x="958901" y="3103048"/>
              <a:chExt cx="9306623" cy="91443"/>
            </a:xfrm>
          </p:grpSpPr>
          <p:grpSp>
            <p:nvGrpSpPr>
              <p:cNvPr id="18" name="Group 17"/>
              <p:cNvGrpSpPr/>
              <p:nvPr/>
            </p:nvGrpSpPr>
            <p:grpSpPr>
              <a:xfrm>
                <a:off x="2294429" y="3103051"/>
                <a:ext cx="743769" cy="91440"/>
                <a:chOff x="5603955" y="3601004"/>
                <a:chExt cx="743769" cy="91440"/>
              </a:xfrm>
            </p:grpSpPr>
            <p:sp>
              <p:nvSpPr>
                <p:cNvPr id="108" name="Rectangle 107"/>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9" name="Group 158"/>
              <p:cNvGrpSpPr/>
              <p:nvPr/>
            </p:nvGrpSpPr>
            <p:grpSpPr>
              <a:xfrm>
                <a:off x="6369111" y="3103048"/>
                <a:ext cx="1872425" cy="91443"/>
                <a:chOff x="2310591" y="3587188"/>
                <a:chExt cx="1872425" cy="91443"/>
              </a:xfrm>
            </p:grpSpPr>
            <p:sp>
              <p:nvSpPr>
                <p:cNvPr id="160" name="Rectangle 159"/>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3" name="Group 162"/>
              <p:cNvGrpSpPr/>
              <p:nvPr/>
            </p:nvGrpSpPr>
            <p:grpSpPr>
              <a:xfrm>
                <a:off x="8283317" y="3103048"/>
                <a:ext cx="1982207" cy="91443"/>
                <a:chOff x="2350427" y="3706281"/>
                <a:chExt cx="1982207" cy="91443"/>
              </a:xfrm>
            </p:grpSpPr>
            <p:sp>
              <p:nvSpPr>
                <p:cNvPr id="164" name="Rectangle 163"/>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071083" y="3103048"/>
                <a:ext cx="1872425" cy="91443"/>
                <a:chOff x="2310591" y="3587188"/>
                <a:chExt cx="1872425" cy="91443"/>
              </a:xfrm>
            </p:grpSpPr>
            <p:sp>
              <p:nvSpPr>
                <p:cNvPr id="168" name="Rectangle 167"/>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958901" y="3103051"/>
                <a:ext cx="743769" cy="91440"/>
                <a:chOff x="5603955" y="3601004"/>
                <a:chExt cx="743769" cy="91440"/>
              </a:xfrm>
            </p:grpSpPr>
            <p:sp>
              <p:nvSpPr>
                <p:cNvPr id="180" name="Rectangle 17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33" name="TextBox 32"/>
          <p:cNvSpPr txBox="1"/>
          <p:nvPr/>
        </p:nvSpPr>
        <p:spPr>
          <a:xfrm rot="19002631">
            <a:off x="2023885" y="3864311"/>
            <a:ext cx="1356612" cy="430887"/>
          </a:xfrm>
          <a:prstGeom prst="rect">
            <a:avLst/>
          </a:prstGeom>
          <a:noFill/>
        </p:spPr>
        <p:txBody>
          <a:bodyPr wrap="square" rtlCol="0">
            <a:spAutoFit/>
          </a:bodyPr>
          <a:lstStyle/>
          <a:p>
            <a:pPr algn="ctr"/>
            <a:r>
              <a:rPr lang="en-US" sz="1100"/>
              <a:t>Planning/package Generation</a:t>
            </a:r>
          </a:p>
        </p:txBody>
      </p:sp>
      <p:sp>
        <p:nvSpPr>
          <p:cNvPr id="34" name="TextBox 33"/>
          <p:cNvSpPr txBox="1"/>
          <p:nvPr/>
        </p:nvSpPr>
        <p:spPr>
          <a:xfrm rot="18724622">
            <a:off x="2964971" y="3933096"/>
            <a:ext cx="1056700" cy="196551"/>
          </a:xfrm>
          <a:prstGeom prst="rect">
            <a:avLst/>
          </a:prstGeom>
          <a:noFill/>
        </p:spPr>
        <p:txBody>
          <a:bodyPr wrap="none" rtlCol="0">
            <a:spAutoFit/>
          </a:bodyPr>
          <a:lstStyle/>
          <a:p>
            <a:r>
              <a:rPr lang="en-US" sz="1100"/>
              <a:t>Package locked</a:t>
            </a:r>
          </a:p>
        </p:txBody>
      </p:sp>
      <p:sp>
        <p:nvSpPr>
          <p:cNvPr id="35" name="TextBox 34"/>
          <p:cNvSpPr txBox="1"/>
          <p:nvPr/>
        </p:nvSpPr>
        <p:spPr>
          <a:xfrm rot="18735987">
            <a:off x="3877949" y="3856455"/>
            <a:ext cx="744114" cy="196551"/>
          </a:xfrm>
          <a:prstGeom prst="rect">
            <a:avLst/>
          </a:prstGeom>
          <a:noFill/>
        </p:spPr>
        <p:txBody>
          <a:bodyPr wrap="none" rtlCol="0">
            <a:spAutoFit/>
          </a:bodyPr>
          <a:lstStyle/>
          <a:p>
            <a:r>
              <a:rPr lang="en-US" sz="1100"/>
              <a:t>Execution</a:t>
            </a:r>
          </a:p>
        </p:txBody>
      </p:sp>
      <p:sp>
        <p:nvSpPr>
          <p:cNvPr id="36" name="TextBox 35"/>
          <p:cNvSpPr txBox="1"/>
          <p:nvPr/>
        </p:nvSpPr>
        <p:spPr>
          <a:xfrm>
            <a:off x="1809177" y="3842801"/>
            <a:ext cx="455574" cy="430887"/>
          </a:xfrm>
          <a:prstGeom prst="rect">
            <a:avLst/>
          </a:prstGeom>
          <a:noFill/>
        </p:spPr>
        <p:txBody>
          <a:bodyPr wrap="none" rtlCol="0">
            <a:spAutoFit/>
          </a:bodyPr>
          <a:lstStyle/>
          <a:p>
            <a:r>
              <a:rPr lang="en-US" sz="1100"/>
              <a:t>MTA</a:t>
            </a:r>
          </a:p>
          <a:p>
            <a:r>
              <a:rPr lang="en-US" sz="1100" err="1"/>
              <a:t>ROH</a:t>
            </a:r>
            <a:endParaRPr lang="en-US" sz="1100"/>
          </a:p>
        </p:txBody>
      </p:sp>
      <p:sp>
        <p:nvSpPr>
          <p:cNvPr id="37" name="TextBox 36"/>
          <p:cNvSpPr txBox="1"/>
          <p:nvPr/>
        </p:nvSpPr>
        <p:spPr>
          <a:xfrm>
            <a:off x="5972820" y="4125366"/>
            <a:ext cx="745717" cy="261610"/>
          </a:xfrm>
          <a:prstGeom prst="rect">
            <a:avLst/>
          </a:prstGeom>
          <a:noFill/>
        </p:spPr>
        <p:txBody>
          <a:bodyPr wrap="none" rtlCol="0">
            <a:spAutoFit/>
          </a:bodyPr>
          <a:lstStyle/>
          <a:p>
            <a:r>
              <a:rPr lang="en-US" sz="1100"/>
              <a:t>VR Period</a:t>
            </a:r>
          </a:p>
        </p:txBody>
      </p:sp>
      <p:sp>
        <p:nvSpPr>
          <p:cNvPr id="187" name="TextBox 186"/>
          <p:cNvSpPr txBox="1"/>
          <p:nvPr/>
        </p:nvSpPr>
        <p:spPr>
          <a:xfrm>
            <a:off x="5664361" y="3624769"/>
            <a:ext cx="1436398" cy="430887"/>
          </a:xfrm>
          <a:prstGeom prst="rect">
            <a:avLst/>
          </a:prstGeom>
          <a:noFill/>
        </p:spPr>
        <p:txBody>
          <a:bodyPr wrap="square" rtlCol="0">
            <a:spAutoFit/>
          </a:bodyPr>
          <a:lstStyle/>
          <a:p>
            <a:pPr algn="ctr"/>
            <a:r>
              <a:rPr lang="en-US" sz="1100"/>
              <a:t>Planning/package Generation</a:t>
            </a:r>
          </a:p>
        </p:txBody>
      </p:sp>
      <p:sp>
        <p:nvSpPr>
          <p:cNvPr id="188" name="TextBox 187"/>
          <p:cNvSpPr txBox="1"/>
          <p:nvPr/>
        </p:nvSpPr>
        <p:spPr>
          <a:xfrm>
            <a:off x="6968090" y="3819603"/>
            <a:ext cx="683200" cy="430887"/>
          </a:xfrm>
          <a:prstGeom prst="rect">
            <a:avLst/>
          </a:prstGeom>
          <a:noFill/>
        </p:spPr>
        <p:txBody>
          <a:bodyPr wrap="none" rtlCol="0">
            <a:spAutoFit/>
          </a:bodyPr>
          <a:lstStyle/>
          <a:p>
            <a:pPr algn="ctr"/>
            <a:r>
              <a:rPr lang="en-US" sz="1100"/>
              <a:t>Package </a:t>
            </a:r>
          </a:p>
          <a:p>
            <a:pPr algn="ctr"/>
            <a:r>
              <a:rPr lang="en-US" sz="1100"/>
              <a:t>locked</a:t>
            </a:r>
          </a:p>
        </p:txBody>
      </p:sp>
      <p:sp>
        <p:nvSpPr>
          <p:cNvPr id="189" name="TextBox 188"/>
          <p:cNvSpPr txBox="1"/>
          <p:nvPr/>
        </p:nvSpPr>
        <p:spPr>
          <a:xfrm>
            <a:off x="7844387" y="3986019"/>
            <a:ext cx="744114" cy="261610"/>
          </a:xfrm>
          <a:prstGeom prst="rect">
            <a:avLst/>
          </a:prstGeom>
          <a:noFill/>
        </p:spPr>
        <p:txBody>
          <a:bodyPr wrap="none" rtlCol="0">
            <a:spAutoFit/>
          </a:bodyPr>
          <a:lstStyle/>
          <a:p>
            <a:r>
              <a:rPr lang="en-US" sz="1100"/>
              <a:t>Execution</a:t>
            </a:r>
          </a:p>
        </p:txBody>
      </p:sp>
      <p:sp>
        <p:nvSpPr>
          <p:cNvPr id="38" name="TextBox 37"/>
          <p:cNvSpPr txBox="1"/>
          <p:nvPr/>
        </p:nvSpPr>
        <p:spPr>
          <a:xfrm>
            <a:off x="86221" y="2696997"/>
            <a:ext cx="3239156" cy="400110"/>
          </a:xfrm>
          <a:prstGeom prst="rect">
            <a:avLst/>
          </a:prstGeom>
          <a:noFill/>
        </p:spPr>
        <p:txBody>
          <a:bodyPr wrap="none" rtlCol="0">
            <a:spAutoFit/>
          </a:bodyPr>
          <a:lstStyle/>
          <a:p>
            <a:r>
              <a:rPr lang="en-US" sz="2000" b="1">
                <a:solidFill>
                  <a:schemeClr val="accent5">
                    <a:lumMod val="50000"/>
                  </a:schemeClr>
                </a:solidFill>
                <a:effectLst>
                  <a:outerShdw blurRad="38100" dist="38100" dir="2700000" algn="tl">
                    <a:srgbClr val="000000">
                      <a:alpha val="43137"/>
                    </a:srgbClr>
                  </a:outerShdw>
                </a:effectLst>
              </a:rPr>
              <a:t>Overlapping Planning Cycles </a:t>
            </a:r>
          </a:p>
        </p:txBody>
      </p:sp>
      <p:cxnSp>
        <p:nvCxnSpPr>
          <p:cNvPr id="48" name="Straight Arrow Connector 47"/>
          <p:cNvCxnSpPr/>
          <p:nvPr/>
        </p:nvCxnSpPr>
        <p:spPr>
          <a:xfrm>
            <a:off x="6725554" y="4006544"/>
            <a:ext cx="105978" cy="161449"/>
          </a:xfrm>
          <a:prstGeom prst="straightConnector1">
            <a:avLst/>
          </a:prstGeom>
          <a:ln w="127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p:nvPr/>
        </p:nvCxnSpPr>
        <p:spPr>
          <a:xfrm flipH="1">
            <a:off x="7558129" y="4173670"/>
            <a:ext cx="345839" cy="67652"/>
          </a:xfrm>
          <a:prstGeom prst="straightConnector1">
            <a:avLst/>
          </a:prstGeom>
          <a:ln w="127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7994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4">
            <a:extLst>
              <a:ext uri="{FF2B5EF4-FFF2-40B4-BE49-F238E27FC236}">
                <a16:creationId xmlns:a16="http://schemas.microsoft.com/office/drawing/2014/main" id="{A3CDE161-11A2-F869-7597-A916A0D935A4}"/>
              </a:ext>
            </a:extLst>
          </p:cNvPr>
          <p:cNvPicPr>
            <a:picLocks noGrp="1" noChangeAspect="1"/>
          </p:cNvPicPr>
          <p:nvPr>
            <p:ph sz="quarter" idx="11"/>
          </p:nvPr>
        </p:nvPicPr>
        <p:blipFill>
          <a:blip r:embed="rId2"/>
          <a:stretch>
            <a:fillRect/>
          </a:stretch>
        </p:blipFill>
        <p:spPr>
          <a:xfrm>
            <a:off x="393605" y="1155005"/>
            <a:ext cx="8348241" cy="4394986"/>
          </a:xfrm>
        </p:spPr>
      </p:pic>
      <p:pic>
        <p:nvPicPr>
          <p:cNvPr id="15" name="Picture 15">
            <a:extLst>
              <a:ext uri="{FF2B5EF4-FFF2-40B4-BE49-F238E27FC236}">
                <a16:creationId xmlns:a16="http://schemas.microsoft.com/office/drawing/2014/main" id="{72C90FC8-F87B-5144-570E-956923A77933}"/>
              </a:ext>
            </a:extLst>
          </p:cNvPr>
          <p:cNvPicPr>
            <a:picLocks noGrp="1" noChangeAspect="1"/>
          </p:cNvPicPr>
          <p:nvPr>
            <p:ph sz="quarter" idx="12"/>
          </p:nvPr>
        </p:nvPicPr>
        <p:blipFill>
          <a:blip r:embed="rId3"/>
          <a:stretch>
            <a:fillRect/>
          </a:stretch>
        </p:blipFill>
        <p:spPr>
          <a:xfrm>
            <a:off x="394897" y="5548414"/>
            <a:ext cx="6853988" cy="809272"/>
          </a:xfrm>
        </p:spPr>
      </p:pic>
      <p:sp>
        <p:nvSpPr>
          <p:cNvPr id="13" name="Content Placeholder 12">
            <a:extLst>
              <a:ext uri="{FF2B5EF4-FFF2-40B4-BE49-F238E27FC236}">
                <a16:creationId xmlns:a16="http://schemas.microsoft.com/office/drawing/2014/main" id="{36020AD9-5C4C-E77A-4DEE-10A630C2F681}"/>
              </a:ext>
            </a:extLst>
          </p:cNvPr>
          <p:cNvSpPr>
            <a:spLocks noGrp="1"/>
          </p:cNvSpPr>
          <p:nvPr>
            <p:ph sz="quarter" idx="10"/>
          </p:nvPr>
        </p:nvSpPr>
        <p:spPr/>
        <p:txBody>
          <a:bodyPr/>
          <a:lstStyle/>
          <a:p>
            <a:endParaRPr lang="en-US"/>
          </a:p>
        </p:txBody>
      </p:sp>
      <p:sp>
        <p:nvSpPr>
          <p:cNvPr id="17" name="Title 3">
            <a:extLst>
              <a:ext uri="{FF2B5EF4-FFF2-40B4-BE49-F238E27FC236}">
                <a16:creationId xmlns:a16="http://schemas.microsoft.com/office/drawing/2014/main" id="{13262DDC-3478-7D6E-FB4C-B15B3BB0659A}"/>
              </a:ext>
            </a:extLst>
          </p:cNvPr>
          <p:cNvSpPr>
            <a:spLocks noGrp="1"/>
          </p:cNvSpPr>
          <p:nvPr>
            <p:ph type="title"/>
          </p:nvPr>
        </p:nvSpPr>
        <p:spPr>
          <a:xfrm>
            <a:off x="0" y="0"/>
            <a:ext cx="9129713" cy="989013"/>
          </a:xfrm>
        </p:spPr>
        <p:txBody>
          <a:bodyPr/>
          <a:lstStyle/>
          <a:p>
            <a:r>
              <a:rPr lang="en-US" dirty="0" smtClean="0">
                <a:latin typeface="Arial"/>
                <a:cs typeface="Arial"/>
              </a:rPr>
              <a:t>Shipyard Execution</a:t>
            </a:r>
            <a:br>
              <a:rPr lang="en-US" dirty="0" smtClean="0">
                <a:latin typeface="Arial"/>
                <a:cs typeface="Arial"/>
              </a:rPr>
            </a:br>
            <a:r>
              <a:rPr lang="ko-KR" altLang="en-US" dirty="0" smtClean="0">
                <a:latin typeface="Arial"/>
                <a:cs typeface="Arial"/>
              </a:rPr>
              <a:t>조선소 실행</a:t>
            </a:r>
            <a:endParaRPr lang="en-US" dirty="0"/>
          </a:p>
        </p:txBody>
      </p:sp>
    </p:spTree>
    <p:extLst>
      <p:ext uri="{BB962C8B-B14F-4D97-AF65-F5344CB8AC3E}">
        <p14:creationId xmlns:p14="http://schemas.microsoft.com/office/powerpoint/2010/main" val="884184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a:xfrm>
            <a:off x="-14287" y="1171575"/>
            <a:ext cx="9144000" cy="5277630"/>
          </a:xfrm>
        </p:spPr>
        <p:txBody>
          <a:bodyPr/>
          <a:lstStyle/>
          <a:p>
            <a:r>
              <a:rPr lang="en-US" sz="1050" b="0" dirty="0">
                <a:solidFill>
                  <a:schemeClr val="tx1"/>
                </a:solidFill>
                <a:latin typeface="Arial"/>
                <a:cs typeface="Arial"/>
              </a:rPr>
              <a:t>Execution meetings and </a:t>
            </a:r>
            <a:r>
              <a:rPr lang="en-US" sz="1050" b="0" dirty="0" smtClean="0">
                <a:solidFill>
                  <a:schemeClr val="tx1"/>
                </a:solidFill>
                <a:latin typeface="Arial"/>
                <a:cs typeface="Arial"/>
              </a:rPr>
              <a:t>deliverables </a:t>
            </a:r>
            <a:r>
              <a:rPr lang="ko-KR" altLang="en-US" sz="1050" b="0" dirty="0" smtClean="0">
                <a:solidFill>
                  <a:schemeClr val="tx1"/>
                </a:solidFill>
                <a:latin typeface="Arial"/>
                <a:cs typeface="Arial"/>
              </a:rPr>
              <a:t>실행회의 및 결과물</a:t>
            </a:r>
            <a:endParaRPr lang="en-US" sz="1050" b="0" dirty="0">
              <a:solidFill>
                <a:schemeClr val="tx1"/>
              </a:solidFill>
            </a:endParaRPr>
          </a:p>
          <a:p>
            <a:pPr lvl="1"/>
            <a:r>
              <a:rPr lang="en-US" sz="1050" b="0" dirty="0">
                <a:solidFill>
                  <a:schemeClr val="tx1"/>
                </a:solidFill>
                <a:latin typeface="Arial"/>
                <a:cs typeface="Arial"/>
              </a:rPr>
              <a:t>Prior to the start of the </a:t>
            </a:r>
            <a:r>
              <a:rPr lang="en-US" sz="1050" b="0" dirty="0" smtClean="0">
                <a:solidFill>
                  <a:schemeClr val="tx1"/>
                </a:solidFill>
                <a:latin typeface="Arial"/>
                <a:cs typeface="Arial"/>
              </a:rPr>
              <a:t>availability </a:t>
            </a:r>
            <a:r>
              <a:rPr lang="ko-KR" altLang="en-US" sz="1050" b="0" dirty="0" smtClean="0">
                <a:solidFill>
                  <a:schemeClr val="tx1"/>
                </a:solidFill>
                <a:latin typeface="Arial"/>
                <a:cs typeface="Arial"/>
              </a:rPr>
              <a:t>가용성 시작 전</a:t>
            </a:r>
            <a:endParaRPr lang="en-US" sz="1050" b="0" dirty="0">
              <a:solidFill>
                <a:schemeClr val="tx1"/>
              </a:solidFill>
              <a:latin typeface="Arial"/>
              <a:cs typeface="Arial"/>
            </a:endParaRPr>
          </a:p>
          <a:p>
            <a:pPr lvl="2"/>
            <a:r>
              <a:rPr lang="en-US" sz="1050" b="0" dirty="0">
                <a:solidFill>
                  <a:schemeClr val="tx1"/>
                </a:solidFill>
                <a:latin typeface="Arial"/>
                <a:cs typeface="Arial"/>
              </a:rPr>
              <a:t>A-40 Contract Award Meeting/Pre-Availability Execution Discussion with the SMT, Repair Yard, Pre-Arrival </a:t>
            </a:r>
            <a:r>
              <a:rPr lang="en-US" sz="1050" b="0" dirty="0" smtClean="0">
                <a:solidFill>
                  <a:schemeClr val="tx1"/>
                </a:solidFill>
                <a:latin typeface="Arial"/>
                <a:cs typeface="Arial"/>
              </a:rPr>
              <a:t>Conference</a:t>
            </a:r>
          </a:p>
          <a:p>
            <a:pPr marL="914400" lvl="2" indent="0">
              <a:buNone/>
            </a:pPr>
            <a:r>
              <a:rPr lang="en-US" altLang="ko-KR" sz="1050" b="0" dirty="0" smtClean="0">
                <a:solidFill>
                  <a:schemeClr val="tx1"/>
                </a:solidFill>
              </a:rPr>
              <a:t>      SMT, </a:t>
            </a:r>
            <a:r>
              <a:rPr lang="ko-KR" altLang="en-US" sz="1050" b="0" dirty="0" smtClean="0">
                <a:solidFill>
                  <a:schemeClr val="tx1"/>
                </a:solidFill>
              </a:rPr>
              <a:t>총괄 수리업체</a:t>
            </a:r>
            <a:r>
              <a:rPr lang="en-US" altLang="ko-KR" sz="1050" b="0" dirty="0" smtClean="0">
                <a:solidFill>
                  <a:schemeClr val="tx1"/>
                </a:solidFill>
              </a:rPr>
              <a:t>, </a:t>
            </a:r>
            <a:r>
              <a:rPr lang="ko-KR" altLang="en-US" sz="1050" b="0" dirty="0">
                <a:solidFill>
                  <a:schemeClr val="tx1"/>
                </a:solidFill>
              </a:rPr>
              <a:t>도착 전 </a:t>
            </a:r>
            <a:r>
              <a:rPr lang="ko-KR" altLang="en-US" sz="1050" b="0" dirty="0" smtClean="0">
                <a:solidFill>
                  <a:schemeClr val="tx1"/>
                </a:solidFill>
              </a:rPr>
              <a:t>컨퍼런스를 통해  </a:t>
            </a:r>
            <a:r>
              <a:rPr lang="en-US" altLang="ko-KR" sz="1050" b="0" dirty="0">
                <a:solidFill>
                  <a:schemeClr val="tx1"/>
                </a:solidFill>
              </a:rPr>
              <a:t>A-40 </a:t>
            </a:r>
            <a:r>
              <a:rPr lang="ko-KR" altLang="en-US" sz="1050" b="0" dirty="0">
                <a:solidFill>
                  <a:schemeClr val="tx1"/>
                </a:solidFill>
              </a:rPr>
              <a:t>계약 </a:t>
            </a:r>
            <a:r>
              <a:rPr lang="ko-KR" altLang="en-US" sz="1050" b="0" dirty="0" smtClean="0">
                <a:solidFill>
                  <a:schemeClr val="tx1"/>
                </a:solidFill>
              </a:rPr>
              <a:t>확정 </a:t>
            </a:r>
            <a:r>
              <a:rPr lang="ko-KR" altLang="en-US" sz="1050" b="0" dirty="0">
                <a:solidFill>
                  <a:schemeClr val="tx1"/>
                </a:solidFill>
              </a:rPr>
              <a:t>미팅</a:t>
            </a:r>
            <a:r>
              <a:rPr lang="en-US" altLang="ko-KR" sz="1050" b="0" dirty="0">
                <a:solidFill>
                  <a:schemeClr val="tx1"/>
                </a:solidFill>
              </a:rPr>
              <a:t>/</a:t>
            </a:r>
            <a:r>
              <a:rPr lang="ko-KR" altLang="en-US" sz="1050" b="0" dirty="0">
                <a:solidFill>
                  <a:schemeClr val="tx1"/>
                </a:solidFill>
              </a:rPr>
              <a:t>사전 가용성 실행 논의</a:t>
            </a:r>
            <a:endParaRPr lang="en-US" sz="1050" b="0" dirty="0">
              <a:solidFill>
                <a:schemeClr val="tx1"/>
              </a:solidFill>
            </a:endParaRPr>
          </a:p>
          <a:p>
            <a:pPr lvl="1"/>
            <a:r>
              <a:rPr lang="en-US" sz="1050" b="0" dirty="0">
                <a:solidFill>
                  <a:schemeClr val="tx1"/>
                </a:solidFill>
                <a:latin typeface="Arial"/>
                <a:cs typeface="Arial"/>
              </a:rPr>
              <a:t>During execution </a:t>
            </a:r>
            <a:r>
              <a:rPr lang="en-US" sz="1050" b="0" dirty="0" smtClean="0">
                <a:solidFill>
                  <a:schemeClr val="tx1"/>
                </a:solidFill>
                <a:latin typeface="Arial"/>
                <a:cs typeface="Arial"/>
              </a:rPr>
              <a:t>  </a:t>
            </a:r>
            <a:r>
              <a:rPr lang="ko-KR" altLang="en-US" sz="1050" b="0" dirty="0" smtClean="0">
                <a:solidFill>
                  <a:schemeClr val="tx1"/>
                </a:solidFill>
                <a:latin typeface="Arial"/>
                <a:cs typeface="Arial"/>
              </a:rPr>
              <a:t>실행중</a:t>
            </a:r>
            <a:endParaRPr lang="en-US" sz="1050" b="0" dirty="0">
              <a:solidFill>
                <a:schemeClr val="tx1"/>
              </a:solidFill>
            </a:endParaRPr>
          </a:p>
          <a:p>
            <a:pPr lvl="2"/>
            <a:r>
              <a:rPr lang="en-US" sz="1050" b="0" dirty="0">
                <a:solidFill>
                  <a:schemeClr val="tx1"/>
                </a:solidFill>
                <a:latin typeface="Arial"/>
                <a:cs typeface="Arial"/>
              </a:rPr>
              <a:t>Daily production meeting, weekly progress meeting, weekly execution meeting with Program, Engineering, ABS, Contracting</a:t>
            </a:r>
            <a:r>
              <a:rPr lang="en-US" sz="1050" b="0" dirty="0" smtClean="0">
                <a:solidFill>
                  <a:schemeClr val="tx1"/>
                </a:solidFill>
                <a:latin typeface="Arial"/>
                <a:cs typeface="Arial"/>
              </a:rPr>
              <a:t>.</a:t>
            </a:r>
          </a:p>
          <a:p>
            <a:pPr marL="914400" lvl="2" indent="0">
              <a:buNone/>
            </a:pPr>
            <a:r>
              <a:rPr lang="ko-KR" altLang="en-US" sz="1050" b="0" dirty="0" smtClean="0">
                <a:solidFill>
                  <a:schemeClr val="tx1"/>
                </a:solidFill>
                <a:latin typeface="Arial"/>
                <a:cs typeface="Arial"/>
              </a:rPr>
              <a:t>      일일 업무 생산 회의</a:t>
            </a:r>
            <a:r>
              <a:rPr lang="en-US" altLang="ko-KR" sz="1050" b="0" dirty="0" smtClean="0">
                <a:solidFill>
                  <a:schemeClr val="tx1"/>
                </a:solidFill>
                <a:latin typeface="Arial"/>
                <a:cs typeface="Arial"/>
              </a:rPr>
              <a:t>, </a:t>
            </a:r>
            <a:r>
              <a:rPr lang="ko-KR" altLang="en-US" sz="1050" b="0" dirty="0" smtClean="0">
                <a:solidFill>
                  <a:schemeClr val="tx1"/>
                </a:solidFill>
                <a:latin typeface="Arial"/>
                <a:cs typeface="Arial"/>
              </a:rPr>
              <a:t>주간 진행 회의</a:t>
            </a:r>
            <a:r>
              <a:rPr lang="en-US" altLang="ko-KR" sz="1050" b="0" dirty="0" smtClean="0">
                <a:solidFill>
                  <a:schemeClr val="tx1"/>
                </a:solidFill>
                <a:latin typeface="Arial"/>
                <a:cs typeface="Arial"/>
              </a:rPr>
              <a:t>, </a:t>
            </a:r>
            <a:r>
              <a:rPr lang="ko-KR" altLang="en-US" sz="1050" b="0" dirty="0">
                <a:solidFill>
                  <a:schemeClr val="tx1"/>
                </a:solidFill>
                <a:latin typeface="Arial"/>
                <a:cs typeface="Arial"/>
              </a:rPr>
              <a:t>프로그램</a:t>
            </a:r>
            <a:r>
              <a:rPr lang="en-US" altLang="ko-KR" sz="1050" b="0" dirty="0">
                <a:solidFill>
                  <a:schemeClr val="tx1"/>
                </a:solidFill>
                <a:latin typeface="Arial"/>
                <a:cs typeface="Arial"/>
              </a:rPr>
              <a:t>, </a:t>
            </a:r>
            <a:r>
              <a:rPr lang="ko-KR" altLang="en-US" sz="1050" b="0" dirty="0">
                <a:solidFill>
                  <a:schemeClr val="tx1"/>
                </a:solidFill>
                <a:latin typeface="Arial"/>
                <a:cs typeface="Arial"/>
              </a:rPr>
              <a:t>엔지니어링</a:t>
            </a:r>
            <a:r>
              <a:rPr lang="en-US" altLang="ko-KR" sz="1050" b="0" dirty="0">
                <a:solidFill>
                  <a:schemeClr val="tx1"/>
                </a:solidFill>
                <a:latin typeface="Arial"/>
                <a:cs typeface="Arial"/>
              </a:rPr>
              <a:t>, ABS, </a:t>
            </a:r>
            <a:r>
              <a:rPr lang="ko-KR" altLang="en-US" sz="1050" b="0" dirty="0" smtClean="0">
                <a:solidFill>
                  <a:schemeClr val="tx1"/>
                </a:solidFill>
                <a:latin typeface="Arial"/>
                <a:cs typeface="Arial"/>
              </a:rPr>
              <a:t>계약관련  주간 실행 회의 실시</a:t>
            </a:r>
            <a:endParaRPr lang="en-US" sz="1050" b="0" dirty="0" smtClean="0">
              <a:solidFill>
                <a:schemeClr val="tx1"/>
              </a:solidFill>
              <a:latin typeface="Arial"/>
              <a:cs typeface="Arial"/>
            </a:endParaRPr>
          </a:p>
          <a:p>
            <a:pPr lvl="1"/>
            <a:r>
              <a:rPr lang="en-US" sz="1050" b="0" dirty="0" smtClean="0">
                <a:solidFill>
                  <a:schemeClr val="tx1"/>
                </a:solidFill>
                <a:latin typeface="Arial"/>
                <a:cs typeface="Arial"/>
              </a:rPr>
              <a:t>Post Overhaul  </a:t>
            </a:r>
            <a:r>
              <a:rPr lang="ko-KR" altLang="en-US" sz="1050" b="0" dirty="0" smtClean="0">
                <a:solidFill>
                  <a:schemeClr val="tx1"/>
                </a:solidFill>
                <a:latin typeface="Arial"/>
                <a:cs typeface="Arial"/>
              </a:rPr>
              <a:t>사후 점검</a:t>
            </a:r>
            <a:endParaRPr lang="en-US" sz="1050" b="0" dirty="0" smtClean="0">
              <a:solidFill>
                <a:schemeClr val="tx1"/>
              </a:solidFill>
              <a:latin typeface="Arial"/>
              <a:cs typeface="Arial"/>
            </a:endParaRPr>
          </a:p>
          <a:p>
            <a:pPr lvl="2"/>
            <a:r>
              <a:rPr lang="en-US" sz="1050" b="0" dirty="0" smtClean="0">
                <a:solidFill>
                  <a:schemeClr val="tx1"/>
                </a:solidFill>
                <a:latin typeface="Arial"/>
                <a:cs typeface="Arial"/>
              </a:rPr>
              <a:t>Post </a:t>
            </a:r>
            <a:r>
              <a:rPr lang="en-US" sz="1050" b="0" dirty="0">
                <a:solidFill>
                  <a:schemeClr val="tx1"/>
                </a:solidFill>
                <a:latin typeface="Arial"/>
                <a:cs typeface="Arial"/>
              </a:rPr>
              <a:t>Overhaul Analysis Report, Ready For Tasking Letter (ROH), Lesson Learned Conference with </a:t>
            </a:r>
            <a:r>
              <a:rPr lang="en-US" sz="1050" b="0" dirty="0" smtClean="0">
                <a:solidFill>
                  <a:schemeClr val="tx1"/>
                </a:solidFill>
                <a:latin typeface="Arial"/>
                <a:cs typeface="Arial"/>
              </a:rPr>
              <a:t>OMT</a:t>
            </a:r>
          </a:p>
          <a:p>
            <a:pPr marL="914400" lvl="2" indent="0">
              <a:buNone/>
            </a:pPr>
            <a:r>
              <a:rPr lang="ko-KR" altLang="en-US" sz="1050" b="0" dirty="0" smtClean="0">
                <a:solidFill>
                  <a:schemeClr val="tx1"/>
                </a:solidFill>
              </a:rPr>
              <a:t>     사후 </a:t>
            </a:r>
            <a:r>
              <a:rPr lang="ko-KR" altLang="en-US" sz="1050" b="0" dirty="0">
                <a:solidFill>
                  <a:schemeClr val="tx1"/>
                </a:solidFill>
              </a:rPr>
              <a:t>검토 분석 보고서</a:t>
            </a:r>
            <a:r>
              <a:rPr lang="en-US" altLang="ko-KR" sz="1050" b="0" dirty="0">
                <a:solidFill>
                  <a:schemeClr val="tx1"/>
                </a:solidFill>
              </a:rPr>
              <a:t>, </a:t>
            </a:r>
            <a:r>
              <a:rPr lang="ko-KR" altLang="en-US" sz="1050" b="0" dirty="0" smtClean="0">
                <a:solidFill>
                  <a:schemeClr val="tx1"/>
                </a:solidFill>
              </a:rPr>
              <a:t>업무 보고서 </a:t>
            </a:r>
            <a:r>
              <a:rPr lang="ko-KR" altLang="en-US" sz="1050" b="0" dirty="0">
                <a:solidFill>
                  <a:schemeClr val="tx1"/>
                </a:solidFill>
              </a:rPr>
              <a:t>작성 준비 완료</a:t>
            </a:r>
            <a:r>
              <a:rPr lang="en-US" altLang="ko-KR" sz="1050" b="0" dirty="0">
                <a:solidFill>
                  <a:schemeClr val="tx1"/>
                </a:solidFill>
              </a:rPr>
              <a:t>(ROH), OMT</a:t>
            </a:r>
            <a:r>
              <a:rPr lang="ko-KR" altLang="en-US" sz="1050" b="0" dirty="0">
                <a:solidFill>
                  <a:schemeClr val="tx1"/>
                </a:solidFill>
              </a:rPr>
              <a:t>와의 </a:t>
            </a:r>
            <a:r>
              <a:rPr lang="ko-KR" altLang="en-US" sz="1050" b="0" dirty="0" smtClean="0">
                <a:solidFill>
                  <a:schemeClr val="tx1"/>
                </a:solidFill>
              </a:rPr>
              <a:t>회의를 통한 학습</a:t>
            </a:r>
            <a:r>
              <a:rPr lang="en-US" altLang="ko-KR" sz="1050" b="0" dirty="0" smtClean="0">
                <a:solidFill>
                  <a:schemeClr val="tx1"/>
                </a:solidFill>
              </a:rPr>
              <a:t>.</a:t>
            </a:r>
            <a:endParaRPr lang="en-US" sz="1050" b="0" dirty="0">
              <a:solidFill>
                <a:schemeClr val="tx1"/>
              </a:solidFill>
            </a:endParaRPr>
          </a:p>
          <a:p>
            <a:r>
              <a:rPr lang="en-US" sz="1050" b="0" dirty="0">
                <a:solidFill>
                  <a:schemeClr val="tx1"/>
                </a:solidFill>
                <a:latin typeface="Arial"/>
                <a:cs typeface="Arial"/>
              </a:rPr>
              <a:t>Project Planning and </a:t>
            </a:r>
            <a:r>
              <a:rPr lang="en-US" sz="1050" b="0" dirty="0" smtClean="0">
                <a:solidFill>
                  <a:schemeClr val="tx1"/>
                </a:solidFill>
                <a:latin typeface="Arial"/>
                <a:cs typeface="Arial"/>
              </a:rPr>
              <a:t>Monitoring  </a:t>
            </a:r>
            <a:r>
              <a:rPr lang="ko-KR" altLang="en-US" sz="1050" b="0" dirty="0">
                <a:solidFill>
                  <a:schemeClr val="tx1"/>
                </a:solidFill>
                <a:latin typeface="Arial"/>
                <a:cs typeface="Arial"/>
              </a:rPr>
              <a:t>프로젝트 계획 및 모니터링</a:t>
            </a:r>
            <a:endParaRPr lang="en-US" sz="1050" b="0" dirty="0">
              <a:solidFill>
                <a:schemeClr val="tx1"/>
              </a:solidFill>
            </a:endParaRPr>
          </a:p>
          <a:p>
            <a:pPr lvl="1"/>
            <a:r>
              <a:rPr lang="en-US" sz="1050" b="0" dirty="0">
                <a:solidFill>
                  <a:schemeClr val="tx1"/>
                </a:solidFill>
                <a:latin typeface="Arial"/>
                <a:cs typeface="Arial"/>
              </a:rPr>
              <a:t>All government contractors shall provide production schedules to the gaining repair yard 7 days prior to the vessel arrival to incorporate into the integrated master schedule</a:t>
            </a:r>
            <a:r>
              <a:rPr lang="en-US" sz="1050" b="0" dirty="0" smtClean="0">
                <a:solidFill>
                  <a:schemeClr val="tx1"/>
                </a:solidFill>
                <a:latin typeface="Arial"/>
                <a:cs typeface="Arial"/>
              </a:rPr>
              <a:t>.</a:t>
            </a:r>
          </a:p>
          <a:p>
            <a:pPr marL="457200" lvl="1" indent="0">
              <a:buNone/>
            </a:pPr>
            <a:r>
              <a:rPr lang="ko-KR" altLang="en-US" sz="1050" b="0" dirty="0" smtClean="0">
                <a:solidFill>
                  <a:schemeClr val="tx1"/>
                </a:solidFill>
                <a:latin typeface="Arial"/>
                <a:cs typeface="Arial"/>
              </a:rPr>
              <a:t>      모든 </a:t>
            </a:r>
            <a:r>
              <a:rPr lang="ko-KR" altLang="en-US" sz="1050" b="0" dirty="0">
                <a:solidFill>
                  <a:schemeClr val="tx1"/>
                </a:solidFill>
                <a:latin typeface="Arial"/>
                <a:cs typeface="Arial"/>
              </a:rPr>
              <a:t>정부 계약자는 통합 마스터 일정에 통합하기 위해 선박 도착 </a:t>
            </a:r>
            <a:r>
              <a:rPr lang="en-US" altLang="ko-KR" sz="1050" b="0" dirty="0">
                <a:solidFill>
                  <a:schemeClr val="tx1"/>
                </a:solidFill>
                <a:latin typeface="Arial"/>
                <a:cs typeface="Arial"/>
              </a:rPr>
              <a:t>7</a:t>
            </a:r>
            <a:r>
              <a:rPr lang="ko-KR" altLang="en-US" sz="1050" b="0" dirty="0">
                <a:solidFill>
                  <a:schemeClr val="tx1"/>
                </a:solidFill>
                <a:latin typeface="Arial"/>
                <a:cs typeface="Arial"/>
              </a:rPr>
              <a:t>일 전에 </a:t>
            </a:r>
            <a:r>
              <a:rPr lang="ko-KR" altLang="en-US" sz="1050" b="0" dirty="0" smtClean="0">
                <a:solidFill>
                  <a:schemeClr val="tx1"/>
                </a:solidFill>
                <a:latin typeface="Arial"/>
                <a:cs typeface="Arial"/>
              </a:rPr>
              <a:t>획득하여 총괄 수리업체에 </a:t>
            </a:r>
            <a:r>
              <a:rPr lang="ko-KR" altLang="en-US" sz="1050" b="0" dirty="0">
                <a:solidFill>
                  <a:schemeClr val="tx1"/>
                </a:solidFill>
                <a:latin typeface="Arial"/>
                <a:cs typeface="Arial"/>
              </a:rPr>
              <a:t>생산 일정을 제공해야 함</a:t>
            </a:r>
            <a:endParaRPr lang="en-US" sz="1050" b="0" dirty="0">
              <a:solidFill>
                <a:schemeClr val="tx1"/>
              </a:solidFill>
              <a:latin typeface="Arial"/>
              <a:cs typeface="Arial"/>
            </a:endParaRPr>
          </a:p>
          <a:p>
            <a:pPr lvl="1"/>
            <a:r>
              <a:rPr lang="en-US" sz="1050" b="0" dirty="0">
                <a:solidFill>
                  <a:schemeClr val="tx1"/>
                </a:solidFill>
                <a:latin typeface="Arial"/>
                <a:cs typeface="Arial"/>
              </a:rPr>
              <a:t>Shipyard support work item, the government is developing a standard shipyard support work item for all government sub contractors</a:t>
            </a:r>
            <a:r>
              <a:rPr lang="en-US" sz="1050" b="0" dirty="0" smtClean="0">
                <a:solidFill>
                  <a:schemeClr val="tx1"/>
                </a:solidFill>
                <a:latin typeface="Arial"/>
                <a:cs typeface="Arial"/>
              </a:rPr>
              <a:t>.</a:t>
            </a:r>
          </a:p>
          <a:p>
            <a:pPr marL="457200" lvl="1" indent="0">
              <a:buNone/>
            </a:pPr>
            <a:r>
              <a:rPr lang="en-US" sz="1050" b="0" dirty="0">
                <a:solidFill>
                  <a:schemeClr val="tx1"/>
                </a:solidFill>
                <a:latin typeface="Arial"/>
                <a:cs typeface="Arial"/>
              </a:rPr>
              <a:t> </a:t>
            </a:r>
            <a:r>
              <a:rPr lang="en-US" sz="1050" b="0" dirty="0" smtClean="0">
                <a:solidFill>
                  <a:schemeClr val="tx1"/>
                </a:solidFill>
                <a:latin typeface="Arial"/>
                <a:cs typeface="Arial"/>
              </a:rPr>
              <a:t>     </a:t>
            </a:r>
            <a:r>
              <a:rPr lang="ko-KR" altLang="en-US" sz="1050" b="0" dirty="0">
                <a:solidFill>
                  <a:schemeClr val="tx1"/>
                </a:solidFill>
                <a:latin typeface="Arial"/>
                <a:cs typeface="Arial"/>
              </a:rPr>
              <a:t>조선소 지원업무 항목</a:t>
            </a:r>
            <a:r>
              <a:rPr lang="en-US" altLang="ko-KR" sz="1050" b="0" dirty="0">
                <a:solidFill>
                  <a:schemeClr val="tx1"/>
                </a:solidFill>
                <a:latin typeface="Arial"/>
                <a:cs typeface="Arial"/>
              </a:rPr>
              <a:t>, </a:t>
            </a:r>
            <a:r>
              <a:rPr lang="ko-KR" altLang="en-US" sz="1050" b="0" dirty="0">
                <a:solidFill>
                  <a:schemeClr val="tx1"/>
                </a:solidFill>
                <a:latin typeface="Arial"/>
                <a:cs typeface="Arial"/>
              </a:rPr>
              <a:t>정부는 모든 정부 하청업체를 대상으로 표준 조선소 지원업무 항목을 개발하고 </a:t>
            </a:r>
            <a:r>
              <a:rPr lang="ko-KR" altLang="en-US" sz="1050" b="0" dirty="0" smtClean="0">
                <a:solidFill>
                  <a:schemeClr val="tx1"/>
                </a:solidFill>
                <a:latin typeface="Arial"/>
                <a:cs typeface="Arial"/>
              </a:rPr>
              <a:t>있음</a:t>
            </a:r>
            <a:endParaRPr lang="en-US" sz="1050" b="0" dirty="0">
              <a:solidFill>
                <a:schemeClr val="tx1"/>
              </a:solidFill>
            </a:endParaRPr>
          </a:p>
          <a:p>
            <a:r>
              <a:rPr lang="en-US" sz="1050" b="0" dirty="0">
                <a:solidFill>
                  <a:schemeClr val="tx1"/>
                </a:solidFill>
                <a:latin typeface="Arial"/>
                <a:cs typeface="Arial"/>
              </a:rPr>
              <a:t>Condition Found Reports and Contract Change Order (CCO) </a:t>
            </a:r>
            <a:r>
              <a:rPr lang="en-US" sz="1050" b="0" dirty="0" smtClean="0">
                <a:solidFill>
                  <a:schemeClr val="tx1"/>
                </a:solidFill>
                <a:latin typeface="Arial"/>
                <a:cs typeface="Arial"/>
              </a:rPr>
              <a:t>Support  </a:t>
            </a:r>
            <a:r>
              <a:rPr lang="ko-KR" altLang="en-US" sz="1050" b="0" dirty="0">
                <a:solidFill>
                  <a:schemeClr val="tx1"/>
                </a:solidFill>
                <a:latin typeface="Arial"/>
                <a:cs typeface="Arial"/>
              </a:rPr>
              <a:t>조건 발견 보고서 및 </a:t>
            </a:r>
            <a:r>
              <a:rPr lang="en-US" altLang="ko-KR" sz="1050" b="0" dirty="0">
                <a:solidFill>
                  <a:schemeClr val="tx1"/>
                </a:solidFill>
                <a:latin typeface="Arial"/>
                <a:cs typeface="Arial"/>
              </a:rPr>
              <a:t>Contract Change Order (CCO) </a:t>
            </a:r>
            <a:r>
              <a:rPr lang="ko-KR" altLang="en-US" sz="1050" b="0" dirty="0" smtClean="0">
                <a:solidFill>
                  <a:schemeClr val="tx1"/>
                </a:solidFill>
                <a:latin typeface="Arial"/>
                <a:cs typeface="Arial"/>
              </a:rPr>
              <a:t>지원</a:t>
            </a:r>
            <a:endParaRPr lang="en-US" sz="1050" b="0" dirty="0">
              <a:solidFill>
                <a:schemeClr val="tx1"/>
              </a:solidFill>
              <a:latin typeface="Arial"/>
              <a:cs typeface="Arial"/>
            </a:endParaRPr>
          </a:p>
          <a:p>
            <a:pPr lvl="1"/>
            <a:r>
              <a:rPr lang="en-US" sz="1050" b="0" dirty="0">
                <a:solidFill>
                  <a:schemeClr val="tx1"/>
                </a:solidFill>
                <a:latin typeface="Arial"/>
                <a:cs typeface="Arial"/>
              </a:rPr>
              <a:t>Complete all Regulatory structural and SOLAS Surveys within the first couple of weeks</a:t>
            </a:r>
            <a:r>
              <a:rPr lang="en-US" sz="1050" b="0" dirty="0" smtClean="0">
                <a:solidFill>
                  <a:schemeClr val="tx1"/>
                </a:solidFill>
                <a:latin typeface="Arial"/>
                <a:cs typeface="Arial"/>
              </a:rPr>
              <a:t>.</a:t>
            </a:r>
          </a:p>
          <a:p>
            <a:pPr marL="457200" lvl="1" indent="0">
              <a:buNone/>
            </a:pPr>
            <a:r>
              <a:rPr lang="en-US" altLang="ko-KR" sz="1050" b="0" dirty="0" smtClean="0">
                <a:solidFill>
                  <a:schemeClr val="tx1"/>
                </a:solidFill>
                <a:latin typeface="Arial"/>
                <a:cs typeface="Arial"/>
              </a:rPr>
              <a:t>      </a:t>
            </a:r>
            <a:r>
              <a:rPr lang="ko-KR" altLang="en-US" sz="1050" b="0" dirty="0" smtClean="0">
                <a:solidFill>
                  <a:schemeClr val="tx1"/>
                </a:solidFill>
                <a:latin typeface="Arial"/>
                <a:cs typeface="Arial"/>
              </a:rPr>
              <a:t>첫 </a:t>
            </a:r>
            <a:r>
              <a:rPr lang="en-US" altLang="ko-KR" sz="1050" b="0" dirty="0">
                <a:solidFill>
                  <a:schemeClr val="tx1"/>
                </a:solidFill>
                <a:latin typeface="Arial"/>
                <a:cs typeface="Arial"/>
              </a:rPr>
              <a:t>2</a:t>
            </a:r>
            <a:r>
              <a:rPr lang="ko-KR" altLang="en-US" sz="1050" b="0" dirty="0">
                <a:solidFill>
                  <a:schemeClr val="tx1"/>
                </a:solidFill>
                <a:latin typeface="Arial"/>
                <a:cs typeface="Arial"/>
              </a:rPr>
              <a:t>주 이내에 모든 규제 구조 및 </a:t>
            </a:r>
            <a:r>
              <a:rPr lang="en-US" altLang="ko-KR" sz="1050" b="0" dirty="0">
                <a:solidFill>
                  <a:schemeClr val="tx1"/>
                </a:solidFill>
                <a:latin typeface="Arial"/>
                <a:cs typeface="Arial"/>
              </a:rPr>
              <a:t>SOLAS </a:t>
            </a:r>
            <a:r>
              <a:rPr lang="ko-KR" altLang="en-US" sz="1050" b="0" dirty="0">
                <a:solidFill>
                  <a:schemeClr val="tx1"/>
                </a:solidFill>
                <a:latin typeface="Arial"/>
                <a:cs typeface="Arial"/>
              </a:rPr>
              <a:t>조사를 </a:t>
            </a:r>
            <a:r>
              <a:rPr lang="ko-KR" altLang="en-US" sz="1050" b="0" dirty="0" smtClean="0">
                <a:solidFill>
                  <a:schemeClr val="tx1"/>
                </a:solidFill>
                <a:latin typeface="Arial"/>
                <a:cs typeface="Arial"/>
              </a:rPr>
              <a:t>완료</a:t>
            </a:r>
            <a:endParaRPr lang="en-US" sz="1050" b="0" dirty="0">
              <a:solidFill>
                <a:schemeClr val="tx1"/>
              </a:solidFill>
              <a:latin typeface="Arial"/>
              <a:cs typeface="Arial"/>
            </a:endParaRPr>
          </a:p>
          <a:p>
            <a:pPr lvl="1"/>
            <a:r>
              <a:rPr lang="en-US" sz="1050" b="0" dirty="0">
                <a:solidFill>
                  <a:schemeClr val="tx1"/>
                </a:solidFill>
                <a:latin typeface="Arial"/>
                <a:cs typeface="Arial"/>
              </a:rPr>
              <a:t>Submit Condition Found Reports as quickly as possible, send heads up to Port </a:t>
            </a:r>
            <a:r>
              <a:rPr lang="en-US" sz="1050" b="0" dirty="0" smtClean="0">
                <a:solidFill>
                  <a:schemeClr val="tx1"/>
                </a:solidFill>
                <a:latin typeface="Arial"/>
                <a:cs typeface="Arial"/>
              </a:rPr>
              <a:t>Engineer</a:t>
            </a:r>
          </a:p>
          <a:p>
            <a:pPr marL="457200" lvl="1" indent="0">
              <a:buNone/>
            </a:pPr>
            <a:r>
              <a:rPr lang="ko-KR" altLang="en-US" sz="1050" b="0" dirty="0" smtClean="0">
                <a:solidFill>
                  <a:schemeClr val="tx1"/>
                </a:solidFill>
                <a:latin typeface="Arial"/>
                <a:cs typeface="Arial"/>
              </a:rPr>
              <a:t>      가능한 </a:t>
            </a:r>
            <a:r>
              <a:rPr lang="ko-KR" altLang="en-US" sz="1050" b="0" dirty="0">
                <a:solidFill>
                  <a:schemeClr val="tx1"/>
                </a:solidFill>
                <a:latin typeface="Arial"/>
                <a:cs typeface="Arial"/>
              </a:rPr>
              <a:t>한 빨리 상태 발견 보고서를 제출하고 포트 엔지니어에게 </a:t>
            </a:r>
            <a:r>
              <a:rPr lang="ko-KR" altLang="en-US" sz="1050" b="0" dirty="0" smtClean="0">
                <a:solidFill>
                  <a:schemeClr val="tx1"/>
                </a:solidFill>
                <a:latin typeface="Arial"/>
                <a:cs typeface="Arial"/>
              </a:rPr>
              <a:t>사전 보고</a:t>
            </a:r>
            <a:endParaRPr lang="en-US" sz="1050" b="0" dirty="0">
              <a:solidFill>
                <a:schemeClr val="tx1"/>
              </a:solidFill>
              <a:latin typeface="Arial"/>
              <a:cs typeface="Arial"/>
            </a:endParaRPr>
          </a:p>
          <a:p>
            <a:pPr lvl="1"/>
            <a:r>
              <a:rPr lang="en-US" sz="1050" b="0" dirty="0">
                <a:solidFill>
                  <a:schemeClr val="tx1"/>
                </a:solidFill>
                <a:latin typeface="Arial"/>
                <a:cs typeface="Arial"/>
              </a:rPr>
              <a:t>Repair Yard shall respond to the CCO with a quote within 3 days of receipt</a:t>
            </a:r>
            <a:r>
              <a:rPr lang="en-US" sz="1050" b="0" dirty="0" smtClean="0">
                <a:latin typeface="Arial"/>
                <a:cs typeface="Arial"/>
              </a:rPr>
              <a:t>.</a:t>
            </a:r>
          </a:p>
          <a:p>
            <a:pPr marL="457200" lvl="1" indent="0">
              <a:buNone/>
            </a:pPr>
            <a:r>
              <a:rPr lang="ko-KR" altLang="en-US" sz="1050" b="0" dirty="0" smtClean="0">
                <a:solidFill>
                  <a:schemeClr val="tx1"/>
                </a:solidFill>
                <a:latin typeface="Arial"/>
                <a:cs typeface="Arial"/>
              </a:rPr>
              <a:t>      총괄 수리업체는 </a:t>
            </a:r>
            <a:r>
              <a:rPr lang="ko-KR" altLang="en-US" sz="1050" b="0" dirty="0">
                <a:solidFill>
                  <a:schemeClr val="tx1"/>
                </a:solidFill>
                <a:latin typeface="Arial"/>
                <a:cs typeface="Arial"/>
              </a:rPr>
              <a:t>수령 후 </a:t>
            </a:r>
            <a:r>
              <a:rPr lang="en-US" altLang="ko-KR" sz="1050" b="0" dirty="0">
                <a:solidFill>
                  <a:schemeClr val="tx1"/>
                </a:solidFill>
                <a:latin typeface="Arial"/>
                <a:cs typeface="Arial"/>
              </a:rPr>
              <a:t>3</a:t>
            </a:r>
            <a:r>
              <a:rPr lang="ko-KR" altLang="en-US" sz="1050" b="0" dirty="0">
                <a:solidFill>
                  <a:schemeClr val="tx1"/>
                </a:solidFill>
                <a:latin typeface="Arial"/>
                <a:cs typeface="Arial"/>
              </a:rPr>
              <a:t>일 이내에 견적서와 함께 </a:t>
            </a:r>
            <a:r>
              <a:rPr lang="en-US" altLang="ko-KR" sz="1050" b="0" dirty="0">
                <a:solidFill>
                  <a:schemeClr val="tx1"/>
                </a:solidFill>
                <a:latin typeface="Arial"/>
                <a:cs typeface="Arial"/>
              </a:rPr>
              <a:t>CCO</a:t>
            </a:r>
            <a:r>
              <a:rPr lang="ko-KR" altLang="en-US" sz="1050" b="0" dirty="0">
                <a:solidFill>
                  <a:schemeClr val="tx1"/>
                </a:solidFill>
                <a:latin typeface="Arial"/>
                <a:cs typeface="Arial"/>
              </a:rPr>
              <a:t>에 </a:t>
            </a:r>
            <a:r>
              <a:rPr lang="ko-KR" altLang="en-US" sz="1050" b="0" dirty="0" smtClean="0">
                <a:solidFill>
                  <a:schemeClr val="tx1"/>
                </a:solidFill>
                <a:latin typeface="Arial"/>
                <a:cs typeface="Arial"/>
              </a:rPr>
              <a:t>회신</a:t>
            </a:r>
            <a:endParaRPr lang="en-US" sz="1050" b="0" dirty="0">
              <a:solidFill>
                <a:schemeClr val="tx1"/>
              </a:solidFill>
              <a:latin typeface="Arial"/>
              <a:cs typeface="Arial"/>
            </a:endParaRPr>
          </a:p>
          <a:p>
            <a:pPr lvl="1"/>
            <a:r>
              <a:rPr lang="en-US" sz="1050" b="0" dirty="0">
                <a:latin typeface="Arial"/>
                <a:cs typeface="Arial"/>
              </a:rPr>
              <a:t>Each CCO shall state if the additional work will result in a change in the schedule</a:t>
            </a:r>
            <a:r>
              <a:rPr lang="en-US" sz="1200" b="0" dirty="0" smtClean="0">
                <a:latin typeface="Arial"/>
                <a:cs typeface="Arial"/>
              </a:rPr>
              <a:t>.</a:t>
            </a:r>
          </a:p>
          <a:p>
            <a:pPr marL="457200" lvl="1" indent="0">
              <a:buNone/>
            </a:pPr>
            <a:r>
              <a:rPr lang="ko-KR" altLang="en-US" sz="1100" b="0" dirty="0" smtClean="0">
                <a:latin typeface="Arial"/>
                <a:cs typeface="Arial"/>
              </a:rPr>
              <a:t>     </a:t>
            </a:r>
            <a:r>
              <a:rPr lang="ko-KR" altLang="en-US" sz="1050" b="0" dirty="0" smtClean="0">
                <a:latin typeface="Arial"/>
                <a:cs typeface="Arial"/>
              </a:rPr>
              <a:t>각 </a:t>
            </a:r>
            <a:r>
              <a:rPr lang="en-US" altLang="ko-KR" sz="1050" b="0" dirty="0">
                <a:latin typeface="Arial"/>
                <a:cs typeface="Arial"/>
              </a:rPr>
              <a:t>CCO</a:t>
            </a:r>
            <a:r>
              <a:rPr lang="ko-KR" altLang="en-US" sz="1050" b="0" dirty="0">
                <a:latin typeface="Arial"/>
                <a:cs typeface="Arial"/>
              </a:rPr>
              <a:t>는 추가 작업으로 인해 일정이 변경될 수 있는지 여부를 </a:t>
            </a:r>
            <a:r>
              <a:rPr lang="ko-KR" altLang="en-US" sz="1050" b="0" dirty="0" smtClean="0">
                <a:latin typeface="Arial"/>
                <a:cs typeface="Arial"/>
              </a:rPr>
              <a:t>명시</a:t>
            </a:r>
            <a:endParaRPr lang="en-US" sz="1050" b="0" dirty="0" smtClean="0">
              <a:latin typeface="Arial"/>
              <a:cs typeface="Arial"/>
            </a:endParaRPr>
          </a:p>
          <a:p>
            <a:pPr lvl="1"/>
            <a:endParaRPr lang="en-US" sz="1400" b="0" dirty="0">
              <a:latin typeface="Arial"/>
              <a:cs typeface="Aria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dirty="0">
                <a:latin typeface="Arial"/>
                <a:cs typeface="Arial"/>
              </a:rPr>
              <a:t>Execution </a:t>
            </a:r>
            <a:r>
              <a:rPr lang="en-US" dirty="0" smtClean="0">
                <a:latin typeface="Arial"/>
                <a:cs typeface="Arial"/>
              </a:rPr>
              <a:t>Support</a:t>
            </a:r>
            <a:br>
              <a:rPr lang="en-US" dirty="0" smtClean="0">
                <a:latin typeface="Arial"/>
                <a:cs typeface="Arial"/>
              </a:rPr>
            </a:br>
            <a:r>
              <a:rPr lang="ko-KR" altLang="en-US" dirty="0" smtClean="0">
                <a:latin typeface="Arial"/>
                <a:cs typeface="Arial"/>
              </a:rPr>
              <a:t>실행 지원</a:t>
            </a:r>
            <a:r>
              <a:rPr lang="en-US" dirty="0" smtClean="0">
                <a:latin typeface="Arial"/>
                <a:cs typeface="Arial"/>
              </a:rPr>
              <a:t> </a:t>
            </a:r>
            <a:endParaRPr lang="en-US" dirty="0">
              <a:latin typeface="Arial"/>
              <a:cs typeface="Arial"/>
            </a:endParaRPr>
          </a:p>
        </p:txBody>
      </p:sp>
      <p:sp>
        <p:nvSpPr>
          <p:cNvPr id="6" name="Content Placeholder 5">
            <a:extLst>
              <a:ext uri="{FF2B5EF4-FFF2-40B4-BE49-F238E27FC236}">
                <a16:creationId xmlns:a16="http://schemas.microsoft.com/office/drawing/2014/main" id="{693A1BA3-DA1D-11D0-A27D-3900B1E813C7}"/>
              </a:ext>
            </a:extLst>
          </p:cNvPr>
          <p:cNvSpPr>
            <a:spLocks noGrp="1"/>
          </p:cNvSpPr>
          <p:nvPr>
            <p:ph sz="quarter" idx="12"/>
          </p:nvPr>
        </p:nvSpPr>
        <p:spPr/>
        <p:txBody>
          <a:bodyPr/>
          <a:lstStyle/>
          <a:p>
            <a:endParaRPr lang="en-US"/>
          </a:p>
        </p:txBody>
      </p:sp>
      <p:sp>
        <p:nvSpPr>
          <p:cNvPr id="15" name="Content Placeholder 14">
            <a:extLst>
              <a:ext uri="{FF2B5EF4-FFF2-40B4-BE49-F238E27FC236}">
                <a16:creationId xmlns:a16="http://schemas.microsoft.com/office/drawing/2014/main" id="{99AC7617-388E-2D5D-48FD-E0D17CF67D3D}"/>
              </a:ext>
            </a:extLst>
          </p:cNvPr>
          <p:cNvSpPr>
            <a:spLocks noGrp="1"/>
          </p:cNvSpPr>
          <p:nvPr>
            <p:ph sz="quarter" idx="10"/>
          </p:nvPr>
        </p:nvSpPr>
        <p:spPr/>
        <p:txBody>
          <a:bodyPr/>
          <a:lstStyle/>
          <a:p>
            <a:endParaRPr lang="en-US"/>
          </a:p>
        </p:txBody>
      </p:sp>
      <p:sp>
        <p:nvSpPr>
          <p:cNvPr id="7" name="TextBox 6"/>
          <p:cNvSpPr txBox="1"/>
          <p:nvPr/>
        </p:nvSpPr>
        <p:spPr>
          <a:xfrm>
            <a:off x="7143" y="64435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2494242427"/>
      </p:ext>
    </p:extLst>
  </p:cSld>
  <p:clrMapOvr>
    <a:masterClrMapping/>
  </p:clrMapOvr>
  <p:extLst mod="1">
    <p:ext uri="{6950BFC3-D8DA-4A85-94F7-54DA5524770B}">
      <p188:commentRel xmlns=""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sz="1400" b="0" dirty="0">
                <a:solidFill>
                  <a:schemeClr val="tx1"/>
                </a:solidFill>
              </a:rPr>
              <a:t>Reoccurring and Open communication between OEM and MSC</a:t>
            </a:r>
            <a:r>
              <a:rPr lang="en-US" sz="1400" b="0" dirty="0" smtClean="0">
                <a:solidFill>
                  <a:schemeClr val="tx1"/>
                </a:solidFill>
              </a:rPr>
              <a:t>: </a:t>
            </a:r>
            <a:r>
              <a:rPr lang="en-US" altLang="ko-KR" sz="1400" b="0" dirty="0">
                <a:solidFill>
                  <a:schemeClr val="tx1"/>
                </a:solidFill>
              </a:rPr>
              <a:t>OEM</a:t>
            </a:r>
            <a:r>
              <a:rPr lang="ko-KR" altLang="en-US" sz="1400" b="0" dirty="0">
                <a:solidFill>
                  <a:schemeClr val="tx1"/>
                </a:solidFill>
              </a:rPr>
              <a:t>과 </a:t>
            </a:r>
            <a:r>
              <a:rPr lang="en-US" altLang="ko-KR" sz="1400" b="0" dirty="0">
                <a:solidFill>
                  <a:schemeClr val="tx1"/>
                </a:solidFill>
              </a:rPr>
              <a:t>MSC </a:t>
            </a:r>
            <a:r>
              <a:rPr lang="ko-KR" altLang="en-US" sz="1400" b="0" dirty="0">
                <a:solidFill>
                  <a:schemeClr val="tx1"/>
                </a:solidFill>
              </a:rPr>
              <a:t>간의 반복 및 개방형 통신</a:t>
            </a:r>
          </a:p>
          <a:p>
            <a:pPr lvl="1"/>
            <a:r>
              <a:rPr lang="en-US" sz="1400" b="0" dirty="0" smtClean="0">
                <a:solidFill>
                  <a:schemeClr val="tx1"/>
                </a:solidFill>
              </a:rPr>
              <a:t>Reoccurring </a:t>
            </a:r>
            <a:r>
              <a:rPr lang="en-US" sz="1400" b="0" dirty="0">
                <a:solidFill>
                  <a:schemeClr val="tx1"/>
                </a:solidFill>
              </a:rPr>
              <a:t>Meeting to </a:t>
            </a:r>
            <a:r>
              <a:rPr lang="en-US" sz="1400" b="0" dirty="0" smtClean="0">
                <a:solidFill>
                  <a:schemeClr val="tx1"/>
                </a:solidFill>
              </a:rPr>
              <a:t>review  </a:t>
            </a:r>
            <a:r>
              <a:rPr lang="ko-KR" altLang="en-US" sz="1400" b="0" dirty="0" smtClean="0">
                <a:solidFill>
                  <a:schemeClr val="tx1"/>
                </a:solidFill>
              </a:rPr>
              <a:t>검토 내용을 위한 반복되는 회의</a:t>
            </a:r>
            <a:endParaRPr lang="en-US" sz="1400" b="0" dirty="0">
              <a:solidFill>
                <a:schemeClr val="tx1"/>
              </a:solidFill>
            </a:endParaRPr>
          </a:p>
          <a:p>
            <a:pPr lvl="2"/>
            <a:r>
              <a:rPr lang="en-US" sz="1200" b="0" dirty="0">
                <a:solidFill>
                  <a:schemeClr val="tx1"/>
                </a:solidFill>
              </a:rPr>
              <a:t>Market research request (part/service availability, T-ALT Scope, etc</a:t>
            </a:r>
            <a:r>
              <a:rPr lang="en-US" sz="1200" b="0" dirty="0" smtClean="0">
                <a:solidFill>
                  <a:schemeClr val="tx1"/>
                </a:solidFill>
              </a:rPr>
              <a:t>.) </a:t>
            </a:r>
            <a:r>
              <a:rPr lang="ko-KR" altLang="en-US" sz="1200" b="0" dirty="0">
                <a:solidFill>
                  <a:schemeClr val="tx1"/>
                </a:solidFill>
              </a:rPr>
              <a:t>시장 조사 요청</a:t>
            </a:r>
            <a:r>
              <a:rPr lang="en-US" altLang="ko-KR" sz="1200" b="0" dirty="0">
                <a:solidFill>
                  <a:schemeClr val="tx1"/>
                </a:solidFill>
              </a:rPr>
              <a:t>(</a:t>
            </a:r>
            <a:r>
              <a:rPr lang="ko-KR" altLang="en-US" sz="1200" b="0" dirty="0">
                <a:solidFill>
                  <a:schemeClr val="tx1"/>
                </a:solidFill>
              </a:rPr>
              <a:t>부품</a:t>
            </a:r>
            <a:r>
              <a:rPr lang="en-US" altLang="ko-KR" sz="1200" b="0" dirty="0">
                <a:solidFill>
                  <a:schemeClr val="tx1"/>
                </a:solidFill>
              </a:rPr>
              <a:t>/</a:t>
            </a:r>
            <a:r>
              <a:rPr lang="ko-KR" altLang="en-US" sz="1200" b="0" dirty="0">
                <a:solidFill>
                  <a:schemeClr val="tx1"/>
                </a:solidFill>
              </a:rPr>
              <a:t>서비스 가용성</a:t>
            </a:r>
            <a:r>
              <a:rPr lang="en-US" altLang="ko-KR" sz="1200" b="0" dirty="0">
                <a:solidFill>
                  <a:schemeClr val="tx1"/>
                </a:solidFill>
              </a:rPr>
              <a:t>, T-ALT </a:t>
            </a:r>
            <a:r>
              <a:rPr lang="ko-KR" altLang="en-US" sz="1200" b="0" dirty="0">
                <a:solidFill>
                  <a:schemeClr val="tx1"/>
                </a:solidFill>
              </a:rPr>
              <a:t>범위 등</a:t>
            </a:r>
            <a:r>
              <a:rPr lang="en-US" altLang="ko-KR" sz="1200" b="0" dirty="0">
                <a:solidFill>
                  <a:schemeClr val="tx1"/>
                </a:solidFill>
              </a:rPr>
              <a:t>)</a:t>
            </a:r>
            <a:endParaRPr lang="en-US" sz="1200" b="0" dirty="0" smtClean="0">
              <a:solidFill>
                <a:schemeClr val="tx1"/>
              </a:solidFill>
            </a:endParaRPr>
          </a:p>
          <a:p>
            <a:pPr lvl="2"/>
            <a:r>
              <a:rPr lang="en-US" sz="1200" b="0" dirty="0" smtClean="0">
                <a:solidFill>
                  <a:schemeClr val="tx1"/>
                </a:solidFill>
              </a:rPr>
              <a:t>Review </a:t>
            </a:r>
            <a:r>
              <a:rPr lang="en-US" sz="1200" b="0" dirty="0">
                <a:solidFill>
                  <a:schemeClr val="tx1"/>
                </a:solidFill>
              </a:rPr>
              <a:t>status of awarded contracts  (DO, TO, T-ALTs, etc</a:t>
            </a:r>
            <a:r>
              <a:rPr lang="en-US" sz="1200" b="0" dirty="0" smtClean="0">
                <a:solidFill>
                  <a:schemeClr val="tx1"/>
                </a:solidFill>
              </a:rPr>
              <a:t>.) </a:t>
            </a:r>
            <a:r>
              <a:rPr lang="ko-KR" altLang="en-US" sz="1200" b="0" dirty="0">
                <a:solidFill>
                  <a:schemeClr val="tx1"/>
                </a:solidFill>
              </a:rPr>
              <a:t>수주계약</a:t>
            </a:r>
            <a:r>
              <a:rPr lang="en-US" altLang="ko-KR" sz="1200" b="0" dirty="0">
                <a:solidFill>
                  <a:schemeClr val="tx1"/>
                </a:solidFill>
              </a:rPr>
              <a:t>(DO, TO, T-ALT </a:t>
            </a:r>
            <a:r>
              <a:rPr lang="ko-KR" altLang="en-US" sz="1200" b="0" dirty="0">
                <a:solidFill>
                  <a:schemeClr val="tx1"/>
                </a:solidFill>
              </a:rPr>
              <a:t>등</a:t>
            </a:r>
            <a:r>
              <a:rPr lang="en-US" altLang="ko-KR" sz="1200" b="0" dirty="0">
                <a:solidFill>
                  <a:schemeClr val="tx1"/>
                </a:solidFill>
              </a:rPr>
              <a:t>) </a:t>
            </a:r>
            <a:r>
              <a:rPr lang="ko-KR" altLang="en-US" sz="1200" b="0" dirty="0">
                <a:solidFill>
                  <a:schemeClr val="tx1"/>
                </a:solidFill>
              </a:rPr>
              <a:t>현황 검토</a:t>
            </a:r>
            <a:endParaRPr lang="en-US" sz="1200" b="0" dirty="0">
              <a:solidFill>
                <a:schemeClr val="tx1"/>
              </a:solidFill>
            </a:endParaRPr>
          </a:p>
          <a:p>
            <a:pPr lvl="2"/>
            <a:r>
              <a:rPr lang="en-US" sz="1200" b="0" dirty="0">
                <a:solidFill>
                  <a:schemeClr val="tx1"/>
                </a:solidFill>
              </a:rPr>
              <a:t>Discuss any MSC issues </a:t>
            </a:r>
            <a:r>
              <a:rPr lang="en-US" sz="1200" b="0" dirty="0" smtClean="0">
                <a:solidFill>
                  <a:schemeClr val="tx1"/>
                </a:solidFill>
              </a:rPr>
              <a:t> </a:t>
            </a:r>
            <a:r>
              <a:rPr lang="en-US" altLang="ko-KR" sz="1200" b="0" dirty="0">
                <a:solidFill>
                  <a:schemeClr val="tx1"/>
                </a:solidFill>
              </a:rPr>
              <a:t>MSC </a:t>
            </a:r>
            <a:r>
              <a:rPr lang="ko-KR" altLang="en-US" sz="1200" b="0" dirty="0">
                <a:solidFill>
                  <a:schemeClr val="tx1"/>
                </a:solidFill>
              </a:rPr>
              <a:t>문제에 대해 논의</a:t>
            </a:r>
            <a:endParaRPr lang="en-US" sz="1200" b="0" dirty="0">
              <a:solidFill>
                <a:schemeClr val="tx1"/>
              </a:solidFill>
            </a:endParaRPr>
          </a:p>
          <a:p>
            <a:pPr lvl="2"/>
            <a:r>
              <a:rPr lang="en-US" sz="1200" b="0" dirty="0">
                <a:solidFill>
                  <a:schemeClr val="tx1"/>
                </a:solidFill>
              </a:rPr>
              <a:t>Identify upcoming </a:t>
            </a:r>
            <a:r>
              <a:rPr lang="en-US" sz="1200" b="0" dirty="0" smtClean="0">
                <a:solidFill>
                  <a:schemeClr val="tx1"/>
                </a:solidFill>
              </a:rPr>
              <a:t>obsolescence </a:t>
            </a:r>
            <a:r>
              <a:rPr lang="ko-KR" altLang="en-US" sz="1200" b="0" dirty="0" smtClean="0">
                <a:solidFill>
                  <a:schemeClr val="tx1"/>
                </a:solidFill>
              </a:rPr>
              <a:t>점진적인 노후화 확인</a:t>
            </a:r>
            <a:endParaRPr lang="en-US" sz="1200" b="0" dirty="0">
              <a:solidFill>
                <a:schemeClr val="tx1"/>
              </a:solidFill>
            </a:endParaRPr>
          </a:p>
          <a:p>
            <a:pPr lvl="2"/>
            <a:r>
              <a:rPr lang="en-US" sz="1200" b="0" dirty="0">
                <a:solidFill>
                  <a:schemeClr val="tx1"/>
                </a:solidFill>
              </a:rPr>
              <a:t>Any OEM questions, concerns, or updates </a:t>
            </a:r>
            <a:r>
              <a:rPr lang="en-US" sz="1200" b="0" dirty="0" smtClean="0">
                <a:solidFill>
                  <a:schemeClr val="tx1"/>
                </a:solidFill>
              </a:rPr>
              <a:t> </a:t>
            </a:r>
            <a:r>
              <a:rPr lang="ko-KR" altLang="en-US" sz="1200" b="0" dirty="0" smtClean="0">
                <a:solidFill>
                  <a:schemeClr val="tx1"/>
                </a:solidFill>
              </a:rPr>
              <a:t>모든 </a:t>
            </a:r>
            <a:r>
              <a:rPr lang="en-US" altLang="ko-KR" sz="1200" b="0" dirty="0">
                <a:solidFill>
                  <a:schemeClr val="tx1"/>
                </a:solidFill>
              </a:rPr>
              <a:t>OEM </a:t>
            </a:r>
            <a:r>
              <a:rPr lang="ko-KR" altLang="en-US" sz="1200" b="0" dirty="0">
                <a:solidFill>
                  <a:schemeClr val="tx1"/>
                </a:solidFill>
              </a:rPr>
              <a:t>질문</a:t>
            </a:r>
            <a:r>
              <a:rPr lang="en-US" altLang="ko-KR" sz="1200" b="0" dirty="0">
                <a:solidFill>
                  <a:schemeClr val="tx1"/>
                </a:solidFill>
              </a:rPr>
              <a:t>, </a:t>
            </a:r>
            <a:r>
              <a:rPr lang="ko-KR" altLang="en-US" sz="1200" b="0" dirty="0">
                <a:solidFill>
                  <a:schemeClr val="tx1"/>
                </a:solidFill>
              </a:rPr>
              <a:t>우려 사항</a:t>
            </a:r>
            <a:r>
              <a:rPr lang="en-US" altLang="ko-KR" sz="1200" b="0" dirty="0">
                <a:solidFill>
                  <a:schemeClr val="tx1"/>
                </a:solidFill>
              </a:rPr>
              <a:t>, </a:t>
            </a:r>
            <a:r>
              <a:rPr lang="ko-KR" altLang="en-US" sz="1200" b="0" dirty="0">
                <a:solidFill>
                  <a:schemeClr val="tx1"/>
                </a:solidFill>
              </a:rPr>
              <a:t>또는 업데이트</a:t>
            </a:r>
            <a:endParaRPr lang="en-US" sz="1200" b="0" dirty="0">
              <a:solidFill>
                <a:schemeClr val="tx1"/>
              </a:solidFill>
            </a:endParaRPr>
          </a:p>
          <a:p>
            <a:pPr lvl="1"/>
            <a:r>
              <a:rPr lang="en-US" sz="1400" b="0" dirty="0">
                <a:solidFill>
                  <a:schemeClr val="tx1"/>
                </a:solidFill>
              </a:rPr>
              <a:t>MSC provides the following in an effort to be more transparent in order for OEM to be more prepared and efficient</a:t>
            </a:r>
            <a:r>
              <a:rPr lang="en-US" sz="1400" b="0" dirty="0" smtClean="0">
                <a:solidFill>
                  <a:schemeClr val="tx1"/>
                </a:solidFill>
              </a:rPr>
              <a:t>:</a:t>
            </a:r>
          </a:p>
          <a:p>
            <a:pPr marL="457200" lvl="1" indent="0">
              <a:buNone/>
            </a:pPr>
            <a:r>
              <a:rPr lang="en-US" altLang="ko-KR" sz="1400" b="0" dirty="0" smtClean="0">
                <a:solidFill>
                  <a:schemeClr val="tx1"/>
                </a:solidFill>
              </a:rPr>
              <a:t>     MSC</a:t>
            </a:r>
            <a:r>
              <a:rPr lang="ko-KR" altLang="en-US" sz="1400" b="0" dirty="0">
                <a:solidFill>
                  <a:schemeClr val="tx1"/>
                </a:solidFill>
              </a:rPr>
              <a:t>는 </a:t>
            </a:r>
            <a:r>
              <a:rPr lang="en-US" altLang="ko-KR" sz="1400" b="0" dirty="0" smtClean="0">
                <a:solidFill>
                  <a:schemeClr val="tx1"/>
                </a:solidFill>
              </a:rPr>
              <a:t>OEM</a:t>
            </a:r>
            <a:r>
              <a:rPr lang="ko-KR" altLang="en-US" sz="1400" b="0" dirty="0" smtClean="0">
                <a:solidFill>
                  <a:schemeClr val="tx1"/>
                </a:solidFill>
              </a:rPr>
              <a:t>이 </a:t>
            </a:r>
            <a:r>
              <a:rPr lang="ko-KR" altLang="en-US" sz="1400" b="0" dirty="0">
                <a:solidFill>
                  <a:schemeClr val="tx1"/>
                </a:solidFill>
              </a:rPr>
              <a:t>보다 투명하고 효율적으로 준비할 수 있도록 다음과 같은 기능을 </a:t>
            </a:r>
            <a:r>
              <a:rPr lang="ko-KR" altLang="en-US" sz="1400" b="0" dirty="0" smtClean="0">
                <a:solidFill>
                  <a:schemeClr val="tx1"/>
                </a:solidFill>
              </a:rPr>
              <a:t>제공한다</a:t>
            </a:r>
            <a:r>
              <a:rPr lang="en-US" altLang="ko-KR" sz="1400" b="0" dirty="0" smtClean="0">
                <a:solidFill>
                  <a:schemeClr val="tx1"/>
                </a:solidFill>
              </a:rPr>
              <a:t>.</a:t>
            </a:r>
            <a:endParaRPr lang="en-US" sz="1400" b="0" dirty="0">
              <a:solidFill>
                <a:schemeClr val="tx1"/>
              </a:solidFill>
            </a:endParaRPr>
          </a:p>
          <a:p>
            <a:pPr lvl="2"/>
            <a:r>
              <a:rPr lang="en-US" sz="1200" b="0" dirty="0">
                <a:solidFill>
                  <a:schemeClr val="tx1"/>
                </a:solidFill>
              </a:rPr>
              <a:t>MSC Availability Schedule (Fleet Maintenance Schedule Center – FSC</a:t>
            </a:r>
            <a:r>
              <a:rPr lang="en-US" sz="1200" b="0" dirty="0" smtClean="0">
                <a:solidFill>
                  <a:schemeClr val="tx1"/>
                </a:solidFill>
              </a:rPr>
              <a:t>) </a:t>
            </a:r>
            <a:r>
              <a:rPr lang="en-US" altLang="ko-KR" sz="1200" b="0" dirty="0">
                <a:solidFill>
                  <a:schemeClr val="tx1"/>
                </a:solidFill>
              </a:rPr>
              <a:t>MSC </a:t>
            </a:r>
            <a:r>
              <a:rPr lang="ko-KR" altLang="en-US" sz="1200" b="0" dirty="0">
                <a:solidFill>
                  <a:schemeClr val="tx1"/>
                </a:solidFill>
              </a:rPr>
              <a:t>가용성 일정 </a:t>
            </a:r>
            <a:r>
              <a:rPr lang="en-US" altLang="ko-KR" sz="1200" b="0" dirty="0">
                <a:solidFill>
                  <a:schemeClr val="tx1"/>
                </a:solidFill>
              </a:rPr>
              <a:t>(</a:t>
            </a:r>
            <a:r>
              <a:rPr lang="ko-KR" altLang="en-US" sz="1200" b="0" dirty="0">
                <a:solidFill>
                  <a:schemeClr val="tx1"/>
                </a:solidFill>
              </a:rPr>
              <a:t>함대 정비 일정 센터</a:t>
            </a:r>
            <a:r>
              <a:rPr lang="en-US" altLang="ko-KR" sz="1200" b="0" dirty="0">
                <a:solidFill>
                  <a:schemeClr val="tx1"/>
                </a:solidFill>
              </a:rPr>
              <a:t>)</a:t>
            </a:r>
          </a:p>
          <a:p>
            <a:pPr lvl="2"/>
            <a:r>
              <a:rPr lang="en-US" sz="1200" b="0" dirty="0" smtClean="0">
                <a:solidFill>
                  <a:schemeClr val="tx1"/>
                </a:solidFill>
              </a:rPr>
              <a:t>Forecasted </a:t>
            </a:r>
            <a:r>
              <a:rPr lang="en-US" sz="1200" b="0" dirty="0">
                <a:solidFill>
                  <a:schemeClr val="tx1"/>
                </a:solidFill>
              </a:rPr>
              <a:t>OEM Preventive </a:t>
            </a:r>
            <a:r>
              <a:rPr lang="en-US" sz="1200" b="0" dirty="0" smtClean="0">
                <a:solidFill>
                  <a:schemeClr val="tx1"/>
                </a:solidFill>
              </a:rPr>
              <a:t>Maintenance  </a:t>
            </a:r>
            <a:r>
              <a:rPr lang="ko-KR" altLang="en-US" sz="1200" b="0" dirty="0" smtClean="0">
                <a:solidFill>
                  <a:schemeClr val="tx1"/>
                </a:solidFill>
              </a:rPr>
              <a:t>예측가능한 </a:t>
            </a:r>
            <a:r>
              <a:rPr lang="en-US" altLang="ko-KR" sz="1200" b="0" dirty="0" smtClean="0">
                <a:solidFill>
                  <a:schemeClr val="tx1"/>
                </a:solidFill>
              </a:rPr>
              <a:t>OEM </a:t>
            </a:r>
            <a:r>
              <a:rPr lang="ko-KR" altLang="en-US" sz="1200" b="0" dirty="0" smtClean="0">
                <a:solidFill>
                  <a:schemeClr val="tx1"/>
                </a:solidFill>
              </a:rPr>
              <a:t>유지 </a:t>
            </a:r>
            <a:r>
              <a:rPr lang="ko-KR" altLang="en-US" sz="1200" b="0" dirty="0">
                <a:solidFill>
                  <a:schemeClr val="tx1"/>
                </a:solidFill>
              </a:rPr>
              <a:t>보수 </a:t>
            </a:r>
            <a:r>
              <a:rPr lang="ko-KR" altLang="en-US" sz="1200" b="0" dirty="0" smtClean="0">
                <a:solidFill>
                  <a:schemeClr val="tx1"/>
                </a:solidFill>
              </a:rPr>
              <a:t>일정</a:t>
            </a:r>
            <a:endParaRPr lang="en-US" sz="1200" b="0" dirty="0" smtClean="0">
              <a:solidFill>
                <a:schemeClr val="tx1"/>
              </a:solidFill>
            </a:endParaRPr>
          </a:p>
          <a:p>
            <a:pPr lvl="2"/>
            <a:r>
              <a:rPr lang="en-US" sz="1200" b="0" dirty="0" smtClean="0">
                <a:solidFill>
                  <a:schemeClr val="tx1"/>
                </a:solidFill>
              </a:rPr>
              <a:t>Customer Feedback </a:t>
            </a:r>
            <a:r>
              <a:rPr lang="ko-KR" altLang="en-US" sz="1200" b="0" dirty="0">
                <a:solidFill>
                  <a:schemeClr val="tx1"/>
                </a:solidFill>
              </a:rPr>
              <a:t>고객 피드백</a:t>
            </a:r>
            <a:endParaRPr lang="en-US" sz="1200" b="0" dirty="0">
              <a:solidFill>
                <a:schemeClr val="tx1"/>
              </a:solidFill>
            </a:endParaRPr>
          </a:p>
          <a:p>
            <a:pPr lvl="1"/>
            <a:r>
              <a:rPr lang="en-US" sz="1400" b="0" dirty="0">
                <a:solidFill>
                  <a:schemeClr val="tx1"/>
                </a:solidFill>
              </a:rPr>
              <a:t>OEM provides the following in an effort to help MSC improve and meet mission to maintain national security: </a:t>
            </a:r>
            <a:endParaRPr lang="en-US" sz="1400" b="0" dirty="0" smtClean="0">
              <a:solidFill>
                <a:schemeClr val="tx1"/>
              </a:solidFill>
            </a:endParaRPr>
          </a:p>
          <a:p>
            <a:pPr marL="457200" lvl="1" indent="0">
              <a:buNone/>
            </a:pPr>
            <a:r>
              <a:rPr lang="en-US" sz="1400" b="0" dirty="0">
                <a:solidFill>
                  <a:schemeClr val="tx1"/>
                </a:solidFill>
              </a:rPr>
              <a:t> </a:t>
            </a:r>
            <a:r>
              <a:rPr lang="en-US" sz="1400" b="0" dirty="0" smtClean="0">
                <a:solidFill>
                  <a:schemeClr val="tx1"/>
                </a:solidFill>
              </a:rPr>
              <a:t>    </a:t>
            </a:r>
            <a:r>
              <a:rPr lang="en-US" altLang="ko-KR" sz="1400" b="0" dirty="0" smtClean="0">
                <a:solidFill>
                  <a:schemeClr val="tx1"/>
                </a:solidFill>
              </a:rPr>
              <a:t>OEM</a:t>
            </a:r>
            <a:r>
              <a:rPr lang="ko-KR" altLang="en-US" sz="1400" b="0" dirty="0">
                <a:solidFill>
                  <a:schemeClr val="tx1"/>
                </a:solidFill>
              </a:rPr>
              <a:t>은 </a:t>
            </a:r>
            <a:r>
              <a:rPr lang="en-US" altLang="ko-KR" sz="1400" b="0" dirty="0">
                <a:solidFill>
                  <a:schemeClr val="tx1"/>
                </a:solidFill>
              </a:rPr>
              <a:t>MSC</a:t>
            </a:r>
            <a:r>
              <a:rPr lang="ko-KR" altLang="en-US" sz="1400" b="0" dirty="0">
                <a:solidFill>
                  <a:schemeClr val="tx1"/>
                </a:solidFill>
              </a:rPr>
              <a:t>가 국가 보안을 유지하기 위한 임무를 개선하고 충족할 수 있도록 지원하기 위해 다음과 같은 기능을 </a:t>
            </a:r>
            <a:r>
              <a:rPr lang="ko-KR" altLang="en-US" sz="1400" b="0" dirty="0" smtClean="0">
                <a:solidFill>
                  <a:schemeClr val="tx1"/>
                </a:solidFill>
              </a:rPr>
              <a:t>제공한다</a:t>
            </a:r>
            <a:r>
              <a:rPr lang="en-US" altLang="ko-KR" sz="1400" b="0" dirty="0" smtClean="0">
                <a:solidFill>
                  <a:schemeClr val="tx1"/>
                </a:solidFill>
              </a:rPr>
              <a:t>.</a:t>
            </a:r>
            <a:endParaRPr lang="en-US" sz="1400" b="0" dirty="0">
              <a:solidFill>
                <a:schemeClr val="tx1"/>
              </a:solidFill>
            </a:endParaRPr>
          </a:p>
          <a:p>
            <a:pPr lvl="2"/>
            <a:r>
              <a:rPr lang="en-US" sz="1200" b="0" dirty="0">
                <a:solidFill>
                  <a:schemeClr val="tx1"/>
                </a:solidFill>
              </a:rPr>
              <a:t>Obsolescence </a:t>
            </a:r>
            <a:r>
              <a:rPr lang="en-US" sz="1200" b="0" dirty="0" smtClean="0">
                <a:solidFill>
                  <a:schemeClr val="tx1"/>
                </a:solidFill>
              </a:rPr>
              <a:t>Forecast  </a:t>
            </a:r>
            <a:r>
              <a:rPr lang="ko-KR" altLang="en-US" sz="1200" b="0" dirty="0" smtClean="0">
                <a:solidFill>
                  <a:schemeClr val="tx1"/>
                </a:solidFill>
              </a:rPr>
              <a:t>노후화 예측</a:t>
            </a:r>
            <a:endParaRPr lang="en-US" sz="1200" b="0" dirty="0">
              <a:solidFill>
                <a:schemeClr val="tx1"/>
              </a:solidFill>
            </a:endParaRPr>
          </a:p>
          <a:p>
            <a:pPr lvl="2"/>
            <a:r>
              <a:rPr lang="en-US" sz="1200" b="0" dirty="0">
                <a:solidFill>
                  <a:schemeClr val="tx1"/>
                </a:solidFill>
              </a:rPr>
              <a:t>Industrial Knowledge </a:t>
            </a:r>
            <a:r>
              <a:rPr lang="ko-KR" altLang="en-US" sz="1200" b="0" dirty="0" smtClean="0">
                <a:solidFill>
                  <a:schemeClr val="tx1"/>
                </a:solidFill>
              </a:rPr>
              <a:t>산업적 </a:t>
            </a:r>
            <a:r>
              <a:rPr lang="ko-KR" altLang="en-US" sz="1200" b="0" dirty="0">
                <a:solidFill>
                  <a:schemeClr val="tx1"/>
                </a:solidFill>
              </a:rPr>
              <a:t>지식</a:t>
            </a:r>
            <a:endParaRPr lang="en-US" sz="1200" b="0" dirty="0">
              <a:solidFill>
                <a:schemeClr val="tx1"/>
              </a:solidFill>
            </a:endParaRPr>
          </a:p>
          <a:p>
            <a:pPr lvl="2"/>
            <a:r>
              <a:rPr lang="en-US" sz="1200" b="0" dirty="0">
                <a:solidFill>
                  <a:schemeClr val="tx1"/>
                </a:solidFill>
              </a:rPr>
              <a:t>Industrial </a:t>
            </a:r>
            <a:r>
              <a:rPr lang="en-US" sz="1200" b="0" dirty="0" smtClean="0">
                <a:solidFill>
                  <a:schemeClr val="tx1"/>
                </a:solidFill>
              </a:rPr>
              <a:t>Feedback  </a:t>
            </a:r>
            <a:r>
              <a:rPr lang="ko-KR" altLang="en-US" sz="1200" b="0" dirty="0" smtClean="0">
                <a:solidFill>
                  <a:schemeClr val="tx1"/>
                </a:solidFill>
              </a:rPr>
              <a:t>산업적 </a:t>
            </a:r>
            <a:r>
              <a:rPr lang="ko-KR" altLang="en-US" sz="1200" b="0" dirty="0">
                <a:solidFill>
                  <a:schemeClr val="tx1"/>
                </a:solidFill>
              </a:rPr>
              <a:t>피드백</a:t>
            </a:r>
            <a:endParaRPr lang="en-US" sz="1200" b="0" dirty="0">
              <a:solidFill>
                <a:schemeClr val="tx1"/>
              </a:solidFill>
            </a:endParaRPr>
          </a:p>
          <a:p>
            <a:endParaRPr lang="en-US" sz="2000" dirty="0"/>
          </a:p>
          <a:p>
            <a:endParaRPr lang="en-US" sz="1400" dirty="0">
              <a:latin typeface="Arial"/>
              <a:cs typeface="Aria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dirty="0">
                <a:latin typeface="Arial"/>
                <a:cs typeface="Arial"/>
              </a:rPr>
              <a:t>Successful OEM /MSC </a:t>
            </a:r>
            <a:r>
              <a:rPr lang="en-US" dirty="0" smtClean="0">
                <a:latin typeface="Arial"/>
                <a:cs typeface="Arial"/>
              </a:rPr>
              <a:t>Relationship</a:t>
            </a:r>
            <a:br>
              <a:rPr lang="en-US" dirty="0" smtClean="0">
                <a:latin typeface="Arial"/>
                <a:cs typeface="Arial"/>
              </a:rPr>
            </a:br>
            <a:r>
              <a:rPr lang="ko-KR" altLang="en-US" dirty="0" smtClean="0">
                <a:latin typeface="Arial"/>
                <a:cs typeface="Arial"/>
              </a:rPr>
              <a:t>성공적인 </a:t>
            </a:r>
            <a:r>
              <a:rPr lang="en-US" altLang="ko-KR" dirty="0" smtClean="0">
                <a:latin typeface="Arial"/>
                <a:cs typeface="Arial"/>
              </a:rPr>
              <a:t>OEM / MCS </a:t>
            </a:r>
            <a:r>
              <a:rPr lang="ko-KR" altLang="en-US" dirty="0" smtClean="0">
                <a:latin typeface="Arial"/>
                <a:cs typeface="Arial"/>
              </a:rPr>
              <a:t>관계</a:t>
            </a:r>
            <a:endParaRPr lang="en-US" dirty="0">
              <a:latin typeface="Arial"/>
              <a:cs typeface="Arial"/>
            </a:endParaRPr>
          </a:p>
        </p:txBody>
      </p:sp>
      <p:sp>
        <p:nvSpPr>
          <p:cNvPr id="5" name="Content Placeholder 4">
            <a:extLst>
              <a:ext uri="{FF2B5EF4-FFF2-40B4-BE49-F238E27FC236}">
                <a16:creationId xmlns:a16="http://schemas.microsoft.com/office/drawing/2014/main" id="{2DB22E71-4288-99FF-A22D-81A71F91887F}"/>
              </a:ext>
            </a:extLst>
          </p:cNvPr>
          <p:cNvSpPr>
            <a:spLocks noGrp="1"/>
          </p:cNvSpPr>
          <p:nvPr>
            <p:ph sz="quarter" idx="11"/>
          </p:nvPr>
        </p:nvSpPr>
        <p:spPr/>
        <p:txBody>
          <a:bodyPr/>
          <a:lstStyle/>
          <a:p>
            <a:endParaRPr lang="en-US"/>
          </a:p>
        </p:txBody>
      </p:sp>
      <p:sp>
        <p:nvSpPr>
          <p:cNvPr id="6" name="Content Placeholder 5">
            <a:extLst>
              <a:ext uri="{FF2B5EF4-FFF2-40B4-BE49-F238E27FC236}">
                <a16:creationId xmlns:a16="http://schemas.microsoft.com/office/drawing/2014/main" id="{693A1BA3-DA1D-11D0-A27D-3900B1E813C7}"/>
              </a:ext>
            </a:extLst>
          </p:cNvPr>
          <p:cNvSpPr>
            <a:spLocks noGrp="1"/>
          </p:cNvSpPr>
          <p:nvPr>
            <p:ph sz="quarter" idx="12"/>
          </p:nvPr>
        </p:nvSpPr>
        <p:spPr/>
        <p:txBody>
          <a:bodyPr/>
          <a:lstStyle/>
          <a:p>
            <a:endParaRPr lang="en-US"/>
          </a:p>
        </p:txBody>
      </p:sp>
      <p:sp>
        <p:nvSpPr>
          <p:cNvPr id="15" name="Content Placeholder 14">
            <a:extLst>
              <a:ext uri="{FF2B5EF4-FFF2-40B4-BE49-F238E27FC236}">
                <a16:creationId xmlns:a16="http://schemas.microsoft.com/office/drawing/2014/main" id="{99AC7617-388E-2D5D-48FD-E0D17CF67D3D}"/>
              </a:ext>
            </a:extLst>
          </p:cNvPr>
          <p:cNvSpPr>
            <a:spLocks noGrp="1"/>
          </p:cNvSpPr>
          <p:nvPr>
            <p:ph sz="quarter" idx="10"/>
          </p:nvPr>
        </p:nvSpPr>
        <p:spPr/>
        <p:txBody>
          <a:bodyPr/>
          <a:lstStyle/>
          <a:p>
            <a:endParaRPr lang="en-US"/>
          </a:p>
        </p:txBody>
      </p:sp>
      <p:sp>
        <p:nvSpPr>
          <p:cNvPr id="7" name="TextBox 6"/>
          <p:cNvSpPr txBox="1"/>
          <p:nvPr/>
        </p:nvSpPr>
        <p:spPr>
          <a:xfrm>
            <a:off x="0" y="60149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310300745"/>
      </p:ext>
    </p:extLst>
  </p:cSld>
  <p:clrMapOvr>
    <a:masterClrMapping/>
  </p:clrMapOvr>
  <p:extLst mod="1">
    <p:ext uri="{6950BFC3-D8DA-4A85-94F7-54DA5524770B}">
      <p188:commentRel xmlns=""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86" y="300434"/>
            <a:ext cx="8005762" cy="649849"/>
          </a:xfrm>
        </p:spPr>
        <p:txBody>
          <a:bodyPr/>
          <a:lstStyle/>
          <a:p>
            <a:r>
              <a:rPr lang="en-US" dirty="0"/>
              <a:t>T-AO Gap Mitigation</a:t>
            </a:r>
          </a:p>
        </p:txBody>
      </p:sp>
      <p:grpSp>
        <p:nvGrpSpPr>
          <p:cNvPr id="3" name="Group 2"/>
          <p:cNvGrpSpPr/>
          <p:nvPr/>
        </p:nvGrpSpPr>
        <p:grpSpPr>
          <a:xfrm>
            <a:off x="2306747" y="5270194"/>
            <a:ext cx="3706229" cy="369332"/>
            <a:chOff x="806158" y="4874735"/>
            <a:chExt cx="1448455" cy="492443"/>
          </a:xfrm>
        </p:grpSpPr>
        <p:sp>
          <p:nvSpPr>
            <p:cNvPr id="4" name="TextBox 3"/>
            <p:cNvSpPr txBox="1"/>
            <p:nvPr/>
          </p:nvSpPr>
          <p:spPr>
            <a:xfrm>
              <a:off x="1071856" y="4874735"/>
              <a:ext cx="1182757" cy="492443"/>
            </a:xfrm>
            <a:prstGeom prst="rect">
              <a:avLst/>
            </a:prstGeom>
            <a:noFill/>
          </p:spPr>
          <p:txBody>
            <a:bodyPr wrap="square" rtlCol="0">
              <a:spAutoFit/>
            </a:bodyPr>
            <a:lstStyle/>
            <a:p>
              <a:pPr defTabSz="342900" eaLnBrk="1" fontAlgn="auto" hangingPunct="1">
                <a:spcBef>
                  <a:spcPts val="0"/>
                </a:spcBef>
                <a:spcAft>
                  <a:spcPts val="0"/>
                </a:spcAft>
              </a:pPr>
              <a:r>
                <a:rPr lang="en-US" sz="900">
                  <a:solidFill>
                    <a:prstClr val="black"/>
                  </a:solidFill>
                  <a:latin typeface="Calibri" panose="020F0502020204030204"/>
                  <a:cs typeface="+mn-cs"/>
                </a:rPr>
                <a:t>Inventory after POM25 T-AO 205 Deferments (gray area)</a:t>
              </a:r>
            </a:p>
            <a:p>
              <a:pPr defTabSz="342900" eaLnBrk="1" fontAlgn="auto" hangingPunct="1">
                <a:spcBef>
                  <a:spcPts val="0"/>
                </a:spcBef>
                <a:spcAft>
                  <a:spcPts val="0"/>
                </a:spcAft>
              </a:pPr>
              <a:r>
                <a:rPr lang="en-US" sz="900">
                  <a:solidFill>
                    <a:prstClr val="black"/>
                  </a:solidFill>
                  <a:latin typeface="Calibri" panose="020F0502020204030204"/>
                  <a:cs typeface="+mn-cs"/>
                </a:rPr>
                <a:t>T-AO 187 Extensions</a:t>
              </a:r>
            </a:p>
          </p:txBody>
        </p:sp>
        <p:cxnSp>
          <p:nvCxnSpPr>
            <p:cNvPr id="5" name="Straight Connector 4"/>
            <p:cNvCxnSpPr/>
            <p:nvPr/>
          </p:nvCxnSpPr>
          <p:spPr>
            <a:xfrm>
              <a:off x="806158" y="4991751"/>
              <a:ext cx="236362" cy="0"/>
            </a:xfrm>
            <a:prstGeom prst="line">
              <a:avLst/>
            </a:prstGeom>
            <a:ln w="25400">
              <a:solidFill>
                <a:schemeClr val="bg1">
                  <a:lumMod val="75000"/>
                </a:schemeClr>
              </a:solidFill>
            </a:ln>
          </p:spPr>
          <p:style>
            <a:lnRef idx="3">
              <a:schemeClr val="accent5"/>
            </a:lnRef>
            <a:fillRef idx="0">
              <a:schemeClr val="accent5"/>
            </a:fillRef>
            <a:effectRef idx="2">
              <a:schemeClr val="accent5"/>
            </a:effectRef>
            <a:fontRef idx="minor">
              <a:schemeClr val="tx1"/>
            </a:fontRef>
          </p:style>
        </p:cxnSp>
        <p:cxnSp>
          <p:nvCxnSpPr>
            <p:cNvPr id="6" name="Straight Connector 5"/>
            <p:cNvCxnSpPr/>
            <p:nvPr/>
          </p:nvCxnSpPr>
          <p:spPr>
            <a:xfrm>
              <a:off x="806158" y="5183844"/>
              <a:ext cx="236362" cy="0"/>
            </a:xfrm>
            <a:prstGeom prst="line">
              <a:avLst/>
            </a:prstGeom>
            <a:ln w="25400">
              <a:solidFill>
                <a:schemeClr val="tx1"/>
              </a:solidFill>
            </a:ln>
          </p:spPr>
          <p:style>
            <a:lnRef idx="3">
              <a:schemeClr val="accent5"/>
            </a:lnRef>
            <a:fillRef idx="0">
              <a:schemeClr val="accent5"/>
            </a:fillRef>
            <a:effectRef idx="2">
              <a:schemeClr val="accent5"/>
            </a:effectRef>
            <a:fontRef idx="minor">
              <a:schemeClr val="tx1"/>
            </a:fontRef>
          </p:style>
        </p:cxnSp>
      </p:grpSp>
      <p:grpSp>
        <p:nvGrpSpPr>
          <p:cNvPr id="7" name="Group 6"/>
          <p:cNvGrpSpPr/>
          <p:nvPr/>
        </p:nvGrpSpPr>
        <p:grpSpPr>
          <a:xfrm>
            <a:off x="-63848" y="2239297"/>
            <a:ext cx="6081989" cy="2916253"/>
            <a:chOff x="375258" y="1264922"/>
            <a:chExt cx="8329127" cy="4205160"/>
          </a:xfrm>
        </p:grpSpPr>
        <p:graphicFrame>
          <p:nvGraphicFramePr>
            <p:cNvPr id="8" name="Chart 7"/>
            <p:cNvGraphicFramePr>
              <a:graphicFrameLocks/>
            </p:cNvGraphicFramePr>
            <p:nvPr/>
          </p:nvGraphicFramePr>
          <p:xfrm>
            <a:off x="553917" y="1264922"/>
            <a:ext cx="8150468" cy="420516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2339733" y="2129803"/>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KANAWHA</a:t>
              </a:r>
            </a:p>
          </p:txBody>
        </p:sp>
        <p:sp>
          <p:nvSpPr>
            <p:cNvPr id="10" name="TextBox 9"/>
            <p:cNvSpPr txBox="1"/>
            <p:nvPr/>
          </p:nvSpPr>
          <p:spPr>
            <a:xfrm>
              <a:off x="4986521" y="2519531"/>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YUKON</a:t>
              </a:r>
            </a:p>
          </p:txBody>
        </p:sp>
        <p:sp>
          <p:nvSpPr>
            <p:cNvPr id="11" name="TextBox 10"/>
            <p:cNvSpPr txBox="1"/>
            <p:nvPr/>
          </p:nvSpPr>
          <p:spPr>
            <a:xfrm>
              <a:off x="3430866" y="1997427"/>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GUADALUPE</a:t>
              </a:r>
            </a:p>
          </p:txBody>
        </p:sp>
        <p:sp>
          <p:nvSpPr>
            <p:cNvPr id="12" name="TextBox 11"/>
            <p:cNvSpPr txBox="1"/>
            <p:nvPr/>
          </p:nvSpPr>
          <p:spPr>
            <a:xfrm>
              <a:off x="6001825" y="2631682"/>
              <a:ext cx="1281994" cy="532567"/>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LARAMIE</a:t>
              </a:r>
            </a:p>
            <a:p>
              <a:pPr algn="ctr" defTabSz="342900" eaLnBrk="1" fontAlgn="auto" hangingPunct="1">
                <a:spcBef>
                  <a:spcPts val="0"/>
                </a:spcBef>
                <a:spcAft>
                  <a:spcPts val="0"/>
                </a:spcAft>
              </a:pPr>
              <a:endParaRPr lang="en-US" sz="900">
                <a:solidFill>
                  <a:prstClr val="black"/>
                </a:solidFill>
                <a:latin typeface="Calibri" panose="020F0502020204030204"/>
                <a:cs typeface="+mn-cs"/>
              </a:endParaRPr>
            </a:p>
          </p:txBody>
        </p:sp>
        <p:cxnSp>
          <p:nvCxnSpPr>
            <p:cNvPr id="13" name="Straight Arrow Connector 12"/>
            <p:cNvCxnSpPr/>
            <p:nvPr/>
          </p:nvCxnSpPr>
          <p:spPr>
            <a:xfrm>
              <a:off x="3015697" y="2392995"/>
              <a:ext cx="248912" cy="3771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064709" y="2236892"/>
              <a:ext cx="0" cy="4031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518432" y="2752615"/>
              <a:ext cx="63680" cy="4547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381363" y="2902805"/>
              <a:ext cx="191510" cy="3359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16255" y="2085592"/>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GRUMMAN</a:t>
              </a:r>
            </a:p>
          </p:txBody>
        </p:sp>
        <p:cxnSp>
          <p:nvCxnSpPr>
            <p:cNvPr id="18" name="Straight Arrow Connector 17"/>
            <p:cNvCxnSpPr/>
            <p:nvPr/>
          </p:nvCxnSpPr>
          <p:spPr>
            <a:xfrm>
              <a:off x="1657252" y="2353421"/>
              <a:ext cx="0" cy="3991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75258" y="2611900"/>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LENTHALL</a:t>
              </a:r>
            </a:p>
          </p:txBody>
        </p:sp>
        <p:cxnSp>
          <p:nvCxnSpPr>
            <p:cNvPr id="20" name="Straight Arrow Connector 19"/>
            <p:cNvCxnSpPr>
              <a:stCxn id="19" idx="2"/>
            </p:cNvCxnSpPr>
            <p:nvPr/>
          </p:nvCxnSpPr>
          <p:spPr>
            <a:xfrm>
              <a:off x="1016255" y="2888899"/>
              <a:ext cx="288019" cy="3748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841888" y="2615658"/>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HUMPHREYS</a:t>
              </a:r>
            </a:p>
          </p:txBody>
        </p:sp>
      </p:grpSp>
      <p:sp>
        <p:nvSpPr>
          <p:cNvPr id="22" name="TextBox 21"/>
          <p:cNvSpPr txBox="1"/>
          <p:nvPr/>
        </p:nvSpPr>
        <p:spPr>
          <a:xfrm>
            <a:off x="1013689" y="1939360"/>
            <a:ext cx="3739178" cy="276999"/>
          </a:xfrm>
          <a:prstGeom prst="rect">
            <a:avLst/>
          </a:prstGeom>
          <a:noFill/>
        </p:spPr>
        <p:txBody>
          <a:bodyPr wrap="square" rtlCol="0">
            <a:spAutoFit/>
          </a:bodyPr>
          <a:lstStyle/>
          <a:p>
            <a:pPr marL="259853" lvl="2" algn="ctr" defTabSz="342900" eaLnBrk="1" fontAlgn="auto" hangingPunct="1">
              <a:spcBef>
                <a:spcPts val="450"/>
              </a:spcBef>
              <a:spcAft>
                <a:spcPts val="0"/>
              </a:spcAft>
              <a:defRPr/>
            </a:pPr>
            <a:r>
              <a:rPr lang="en-US" sz="1200">
                <a:solidFill>
                  <a:prstClr val="black"/>
                </a:solidFill>
                <a:latin typeface="Calibri" panose="020F0502020204030204" pitchFamily="34" charset="0"/>
                <a:cs typeface="Calibri" panose="020F0502020204030204" pitchFamily="34" charset="0"/>
              </a:rPr>
              <a:t>T-AOs and T-AOEs Ready for Tasking</a:t>
            </a:r>
          </a:p>
        </p:txBody>
      </p:sp>
      <p:cxnSp>
        <p:nvCxnSpPr>
          <p:cNvPr id="23" name="Straight Arrow Connector 22"/>
          <p:cNvCxnSpPr/>
          <p:nvPr/>
        </p:nvCxnSpPr>
        <p:spPr>
          <a:xfrm>
            <a:off x="1430951" y="3375159"/>
            <a:ext cx="0" cy="5501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439874884"/>
              </p:ext>
            </p:extLst>
          </p:nvPr>
        </p:nvGraphicFramePr>
        <p:xfrm>
          <a:off x="5879600" y="1742268"/>
          <a:ext cx="3167985" cy="3615690"/>
        </p:xfrm>
        <a:graphic>
          <a:graphicData uri="http://schemas.openxmlformats.org/drawingml/2006/table">
            <a:tbl>
              <a:tblPr firstRow="1" bandRow="1">
                <a:tableStyleId>{5C22544A-7EE6-4342-B048-85BDC9FD1C3A}</a:tableStyleId>
              </a:tblPr>
              <a:tblGrid>
                <a:gridCol w="1010150">
                  <a:extLst>
                    <a:ext uri="{9D8B030D-6E8A-4147-A177-3AD203B41FA5}">
                      <a16:colId xmlns:a16="http://schemas.microsoft.com/office/drawing/2014/main" val="227958795"/>
                    </a:ext>
                  </a:extLst>
                </a:gridCol>
                <a:gridCol w="1263650">
                  <a:extLst>
                    <a:ext uri="{9D8B030D-6E8A-4147-A177-3AD203B41FA5}">
                      <a16:colId xmlns:a16="http://schemas.microsoft.com/office/drawing/2014/main" val="2102719667"/>
                    </a:ext>
                  </a:extLst>
                </a:gridCol>
                <a:gridCol w="894185">
                  <a:extLst>
                    <a:ext uri="{9D8B030D-6E8A-4147-A177-3AD203B41FA5}">
                      <a16:colId xmlns:a16="http://schemas.microsoft.com/office/drawing/2014/main" val="2767674974"/>
                    </a:ext>
                  </a:extLst>
                </a:gridCol>
              </a:tblGrid>
              <a:tr h="278130">
                <a:tc>
                  <a:txBody>
                    <a:bodyPr/>
                    <a:lstStyle/>
                    <a:p>
                      <a:r>
                        <a:rPr lang="en-US" sz="1200"/>
                        <a:t>Ship</a:t>
                      </a:r>
                    </a:p>
                  </a:txBody>
                  <a:tcPr marL="68580" marR="68580" marT="34290" marB="34290"/>
                </a:tc>
                <a:tc>
                  <a:txBody>
                    <a:bodyPr/>
                    <a:lstStyle/>
                    <a:p>
                      <a:r>
                        <a:rPr lang="en-US" sz="1200"/>
                        <a:t>Decom Date Shift</a:t>
                      </a:r>
                    </a:p>
                  </a:txBody>
                  <a:tcPr marL="68580" marR="68580" marT="34290" marB="34290"/>
                </a:tc>
                <a:tc>
                  <a:txBody>
                    <a:bodyPr/>
                    <a:lstStyle/>
                    <a:p>
                      <a:r>
                        <a:rPr lang="en-US" sz="1200"/>
                        <a:t>INACT Age</a:t>
                      </a:r>
                    </a:p>
                  </a:txBody>
                  <a:tcPr marL="68580" marR="68580" marT="34290" marB="34290"/>
                </a:tc>
                <a:extLst>
                  <a:ext uri="{0D108BD9-81ED-4DB2-BD59-A6C34878D82A}">
                    <a16:rowId xmlns:a16="http://schemas.microsoft.com/office/drawing/2014/main" val="586870365"/>
                  </a:ext>
                </a:extLst>
              </a:tr>
              <a:tr h="278130">
                <a:tc>
                  <a:txBody>
                    <a:bodyPr/>
                    <a:lstStyle/>
                    <a:p>
                      <a:r>
                        <a:rPr lang="en-US" sz="1000" err="1"/>
                        <a:t>Lenthall</a:t>
                      </a:r>
                      <a:endParaRPr lang="en-US" sz="1000"/>
                    </a:p>
                  </a:txBody>
                  <a:tcPr marL="68580" marR="68580" marT="34290" marB="34290"/>
                </a:tc>
                <a:tc>
                  <a:txBody>
                    <a:bodyPr/>
                    <a:lstStyle/>
                    <a:p>
                      <a:r>
                        <a:rPr lang="en-US" sz="1000"/>
                        <a:t>FY23 </a:t>
                      </a:r>
                      <a:r>
                        <a:rPr lang="en-US" sz="1000" baseline="0"/>
                        <a:t>  to   </a:t>
                      </a:r>
                      <a:r>
                        <a:rPr lang="en-US" sz="1000"/>
                        <a:t>FY27</a:t>
                      </a:r>
                    </a:p>
                  </a:txBody>
                  <a:tcPr marL="68580" marR="68580" marT="34290" marB="34290"/>
                </a:tc>
                <a:tc>
                  <a:txBody>
                    <a:bodyPr/>
                    <a:lstStyle/>
                    <a:p>
                      <a:pPr algn="ctr"/>
                      <a:r>
                        <a:rPr lang="en-US" sz="1000"/>
                        <a:t>41</a:t>
                      </a:r>
                    </a:p>
                  </a:txBody>
                  <a:tcPr marL="68580" marR="68580" marT="34290" marB="34290"/>
                </a:tc>
                <a:extLst>
                  <a:ext uri="{0D108BD9-81ED-4DB2-BD59-A6C34878D82A}">
                    <a16:rowId xmlns:a16="http://schemas.microsoft.com/office/drawing/2014/main" val="1796391407"/>
                  </a:ext>
                </a:extLst>
              </a:tr>
              <a:tr h="278130">
                <a:tc>
                  <a:txBody>
                    <a:bodyPr/>
                    <a:lstStyle/>
                    <a:p>
                      <a:r>
                        <a:rPr lang="en-US" sz="1000"/>
                        <a:t>Grumman</a:t>
                      </a:r>
                    </a:p>
                  </a:txBody>
                  <a:tcPr marL="68580" marR="68580" marT="34290" marB="34290"/>
                </a:tc>
                <a:tc>
                  <a:txBody>
                    <a:bodyPr/>
                    <a:lstStyle/>
                    <a:p>
                      <a:r>
                        <a:rPr lang="en-US" sz="1000"/>
                        <a:t>FY25 </a:t>
                      </a:r>
                      <a:r>
                        <a:rPr lang="en-US" sz="1000" baseline="0"/>
                        <a:t>  to   </a:t>
                      </a:r>
                      <a:r>
                        <a:rPr lang="en-US" sz="1000"/>
                        <a:t>FY28</a:t>
                      </a:r>
                    </a:p>
                  </a:txBody>
                  <a:tcPr marL="68580" marR="68580" marT="34290" marB="34290"/>
                </a:tc>
                <a:tc>
                  <a:txBody>
                    <a:bodyPr/>
                    <a:lstStyle/>
                    <a:p>
                      <a:pPr algn="ctr"/>
                      <a:r>
                        <a:rPr lang="en-US" sz="1000"/>
                        <a:t>39</a:t>
                      </a:r>
                    </a:p>
                  </a:txBody>
                  <a:tcPr marL="68580" marR="68580" marT="34290" marB="34290"/>
                </a:tc>
                <a:extLst>
                  <a:ext uri="{0D108BD9-81ED-4DB2-BD59-A6C34878D82A}">
                    <a16:rowId xmlns:a16="http://schemas.microsoft.com/office/drawing/2014/main" val="3266887807"/>
                  </a:ext>
                </a:extLst>
              </a:tr>
              <a:tr h="278130">
                <a:tc>
                  <a:txBody>
                    <a:bodyPr/>
                    <a:lstStyle/>
                    <a:p>
                      <a:r>
                        <a:rPr lang="en-US" sz="1000"/>
                        <a:t>Humphreys</a:t>
                      </a:r>
                    </a:p>
                  </a:txBody>
                  <a:tcPr marL="68580" marR="68580" marT="34290" marB="34290"/>
                </a:tc>
                <a:tc>
                  <a:txBody>
                    <a:bodyPr/>
                    <a:lstStyle/>
                    <a:p>
                      <a:r>
                        <a:rPr lang="en-US" sz="1000"/>
                        <a:t>FY26 </a:t>
                      </a:r>
                      <a:r>
                        <a:rPr lang="en-US" sz="1000" baseline="0"/>
                        <a:t>  to   </a:t>
                      </a:r>
                      <a:r>
                        <a:rPr lang="en-US" sz="1000"/>
                        <a:t>FY29</a:t>
                      </a:r>
                    </a:p>
                  </a:txBody>
                  <a:tcPr marL="68580" marR="68580" marT="34290" marB="34290"/>
                </a:tc>
                <a:tc>
                  <a:txBody>
                    <a:bodyPr/>
                    <a:lstStyle/>
                    <a:p>
                      <a:pPr algn="ctr"/>
                      <a:r>
                        <a:rPr lang="en-US" sz="1000"/>
                        <a:t>43</a:t>
                      </a:r>
                    </a:p>
                  </a:txBody>
                  <a:tcPr marL="68580" marR="68580" marT="34290" marB="34290"/>
                </a:tc>
                <a:extLst>
                  <a:ext uri="{0D108BD9-81ED-4DB2-BD59-A6C34878D82A}">
                    <a16:rowId xmlns:a16="http://schemas.microsoft.com/office/drawing/2014/main" val="874418602"/>
                  </a:ext>
                </a:extLst>
              </a:tr>
              <a:tr h="278130">
                <a:tc>
                  <a:txBody>
                    <a:bodyPr/>
                    <a:lstStyle/>
                    <a:p>
                      <a:r>
                        <a:rPr lang="en-US" sz="1000"/>
                        <a:t>Kanawha</a:t>
                      </a:r>
                    </a:p>
                  </a:txBody>
                  <a:tcPr marL="68580" marR="68580" marT="34290" marB="34290"/>
                </a:tc>
                <a:tc>
                  <a:txBody>
                    <a:bodyPr/>
                    <a:lstStyle/>
                    <a:p>
                      <a:r>
                        <a:rPr lang="en-US" sz="1000"/>
                        <a:t>FY29   to   FY31</a:t>
                      </a:r>
                    </a:p>
                  </a:txBody>
                  <a:tcPr marL="68580" marR="68580" marT="34290" marB="34290"/>
                </a:tc>
                <a:tc>
                  <a:txBody>
                    <a:bodyPr/>
                    <a:lstStyle/>
                    <a:p>
                      <a:pPr algn="ctr"/>
                      <a:r>
                        <a:rPr lang="en-US" sz="1000"/>
                        <a:t>40</a:t>
                      </a:r>
                    </a:p>
                  </a:txBody>
                  <a:tcPr marL="68580" marR="68580" marT="34290" marB="34290"/>
                </a:tc>
                <a:extLst>
                  <a:ext uri="{0D108BD9-81ED-4DB2-BD59-A6C34878D82A}">
                    <a16:rowId xmlns:a16="http://schemas.microsoft.com/office/drawing/2014/main" val="91364624"/>
                  </a:ext>
                </a:extLst>
              </a:tr>
              <a:tr h="278130">
                <a:tc>
                  <a:txBody>
                    <a:bodyPr/>
                    <a:lstStyle/>
                    <a:p>
                      <a:r>
                        <a:rPr lang="en-US" sz="1000"/>
                        <a:t>Guadalupe</a:t>
                      </a:r>
                    </a:p>
                  </a:txBody>
                  <a:tcPr marL="68580" marR="68580" marT="34290" marB="34290"/>
                </a:tc>
                <a:tc>
                  <a:txBody>
                    <a:bodyPr/>
                    <a:lstStyle/>
                    <a:p>
                      <a:r>
                        <a:rPr lang="en-US" sz="1000"/>
                        <a:t>FY30</a:t>
                      </a:r>
                      <a:r>
                        <a:rPr lang="en-US" sz="1000" baseline="0"/>
                        <a:t>   to   </a:t>
                      </a:r>
                      <a:r>
                        <a:rPr lang="en-US" sz="1000"/>
                        <a:t>FY32</a:t>
                      </a:r>
                    </a:p>
                  </a:txBody>
                  <a:tcPr marL="68580" marR="68580" marT="34290" marB="34290"/>
                </a:tc>
                <a:tc>
                  <a:txBody>
                    <a:bodyPr/>
                    <a:lstStyle/>
                    <a:p>
                      <a:pPr algn="ctr"/>
                      <a:r>
                        <a:rPr lang="en-US" sz="1000"/>
                        <a:t>42</a:t>
                      </a:r>
                    </a:p>
                  </a:txBody>
                  <a:tcPr marL="68580" marR="68580" marT="34290" marB="34290"/>
                </a:tc>
                <a:extLst>
                  <a:ext uri="{0D108BD9-81ED-4DB2-BD59-A6C34878D82A}">
                    <a16:rowId xmlns:a16="http://schemas.microsoft.com/office/drawing/2014/main" val="3134625252"/>
                  </a:ext>
                </a:extLst>
              </a:tr>
              <a:tr h="278130">
                <a:tc>
                  <a:txBody>
                    <a:bodyPr/>
                    <a:lstStyle/>
                    <a:p>
                      <a:pPr marL="0" algn="l" defTabSz="914400" rtl="0" eaLnBrk="1" latinLnBrk="0" hangingPunct="1"/>
                      <a:r>
                        <a:rPr lang="en-US" sz="1000" kern="1200">
                          <a:solidFill>
                            <a:schemeClr val="dk1"/>
                          </a:solidFill>
                          <a:latin typeface="+mn-lt"/>
                          <a:ea typeface="+mn-ea"/>
                          <a:cs typeface="+mn-cs"/>
                        </a:rPr>
                        <a:t>Yukon</a:t>
                      </a:r>
                    </a:p>
                  </a:txBody>
                  <a:tcPr marL="68580" marR="68580" marT="34290" marB="34290"/>
                </a:tc>
                <a:tc>
                  <a:txBody>
                    <a:bodyPr/>
                    <a:lstStyle/>
                    <a:p>
                      <a:pPr marL="0" algn="l" defTabSz="914400" rtl="0" eaLnBrk="1" latinLnBrk="0" hangingPunct="1"/>
                      <a:r>
                        <a:rPr lang="en-US" sz="1000" kern="1200">
                          <a:solidFill>
                            <a:schemeClr val="dk1"/>
                          </a:solidFill>
                          <a:latin typeface="+mn-lt"/>
                          <a:ea typeface="+mn-ea"/>
                          <a:cs typeface="+mn-cs"/>
                        </a:rPr>
                        <a:t>FY33   to   FY36</a:t>
                      </a:r>
                    </a:p>
                  </a:txBody>
                  <a:tcPr marL="68580" marR="68580" marT="34290" marB="34290"/>
                </a:tc>
                <a:tc>
                  <a:txBody>
                    <a:bodyPr/>
                    <a:lstStyle/>
                    <a:p>
                      <a:pPr marL="0" algn="ctr" defTabSz="914400" rtl="0" eaLnBrk="1" latinLnBrk="0" hangingPunct="1"/>
                      <a:r>
                        <a:rPr lang="en-US" sz="1000" kern="1200">
                          <a:solidFill>
                            <a:schemeClr val="dk1"/>
                          </a:solidFill>
                          <a:latin typeface="+mn-lt"/>
                          <a:ea typeface="+mn-ea"/>
                          <a:cs typeface="+mn-cs"/>
                        </a:rPr>
                        <a:t>43</a:t>
                      </a:r>
                    </a:p>
                  </a:txBody>
                  <a:tcPr marL="68580" marR="68580" marT="34290" marB="34290"/>
                </a:tc>
                <a:extLst>
                  <a:ext uri="{0D108BD9-81ED-4DB2-BD59-A6C34878D82A}">
                    <a16:rowId xmlns:a16="http://schemas.microsoft.com/office/drawing/2014/main" val="4093583342"/>
                  </a:ext>
                </a:extLst>
              </a:tr>
              <a:tr h="278130">
                <a:tc>
                  <a:txBody>
                    <a:bodyPr/>
                    <a:lstStyle/>
                    <a:p>
                      <a:pPr marL="0" algn="l" defTabSz="914400" rtl="0" eaLnBrk="1" latinLnBrk="0" hangingPunct="1"/>
                      <a:r>
                        <a:rPr lang="en-US" sz="1000" kern="1200">
                          <a:solidFill>
                            <a:schemeClr val="dk1"/>
                          </a:solidFill>
                          <a:latin typeface="+mn-lt"/>
                          <a:ea typeface="+mn-ea"/>
                          <a:cs typeface="+mn-cs"/>
                        </a:rPr>
                        <a:t>Laramie</a:t>
                      </a:r>
                    </a:p>
                  </a:txBody>
                  <a:tcPr marL="68580" marR="68580" marT="34290" marB="34290"/>
                </a:tc>
                <a:tc>
                  <a:txBody>
                    <a:bodyPr/>
                    <a:lstStyle/>
                    <a:p>
                      <a:pPr marL="0" algn="l" defTabSz="914400" rtl="0" eaLnBrk="1" latinLnBrk="0" hangingPunct="1"/>
                      <a:r>
                        <a:rPr lang="en-US" sz="1000" kern="1200">
                          <a:solidFill>
                            <a:schemeClr val="dk1"/>
                          </a:solidFill>
                          <a:latin typeface="+mn-lt"/>
                          <a:ea typeface="+mn-ea"/>
                          <a:cs typeface="+mn-cs"/>
                        </a:rPr>
                        <a:t>FY35   to   FY38</a:t>
                      </a:r>
                    </a:p>
                  </a:txBody>
                  <a:tcPr marL="68580" marR="68580" marT="34290" marB="34290"/>
                </a:tc>
                <a:tc>
                  <a:txBody>
                    <a:bodyPr/>
                    <a:lstStyle/>
                    <a:p>
                      <a:pPr marL="0" algn="ctr" defTabSz="914400" rtl="0" eaLnBrk="1" latinLnBrk="0" hangingPunct="1"/>
                      <a:r>
                        <a:rPr lang="en-US" sz="1000" kern="1200">
                          <a:solidFill>
                            <a:schemeClr val="dk1"/>
                          </a:solidFill>
                          <a:latin typeface="+mn-lt"/>
                          <a:ea typeface="+mn-ea"/>
                          <a:cs typeface="+mn-cs"/>
                        </a:rPr>
                        <a:t>44</a:t>
                      </a:r>
                    </a:p>
                  </a:txBody>
                  <a:tcPr marL="68580" marR="68580" marT="34290" marB="34290"/>
                </a:tc>
                <a:extLst>
                  <a:ext uri="{0D108BD9-81ED-4DB2-BD59-A6C34878D82A}">
                    <a16:rowId xmlns:a16="http://schemas.microsoft.com/office/drawing/2014/main" val="2225918236"/>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3076452493"/>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841289804"/>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4215834384"/>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3842771269"/>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2345171533"/>
                  </a:ext>
                </a:extLst>
              </a:tr>
            </a:tbl>
          </a:graphicData>
        </a:graphic>
      </p:graphicFrame>
      <p:sp>
        <p:nvSpPr>
          <p:cNvPr id="46" name="TextBox 45"/>
          <p:cNvSpPr txBox="1"/>
          <p:nvPr/>
        </p:nvSpPr>
        <p:spPr>
          <a:xfrm>
            <a:off x="5594003" y="5451733"/>
            <a:ext cx="3739178" cy="387286"/>
          </a:xfrm>
          <a:prstGeom prst="rect">
            <a:avLst/>
          </a:prstGeom>
          <a:noFill/>
        </p:spPr>
        <p:txBody>
          <a:bodyPr wrap="square" rtlCol="0">
            <a:spAutoFit/>
          </a:bodyPr>
          <a:lstStyle/>
          <a:p>
            <a:pPr marL="388441" lvl="2" indent="-128588" defTabSz="342900" eaLnBrk="1" fontAlgn="auto" hangingPunct="1">
              <a:spcBef>
                <a:spcPts val="450"/>
              </a:spcBef>
              <a:spcAft>
                <a:spcPts val="0"/>
              </a:spcAft>
              <a:buFont typeface="Arial" panose="020B0604020202020204" pitchFamily="34" charset="0"/>
              <a:buChar char="•"/>
              <a:defRPr/>
            </a:pPr>
            <a:r>
              <a:rPr lang="en-US" sz="750">
                <a:solidFill>
                  <a:prstClr val="black"/>
                </a:solidFill>
                <a:latin typeface="Calibri" panose="020F0502020204030204" pitchFamily="34" charset="0"/>
                <a:cs typeface="Calibri" panose="020F0502020204030204" pitchFamily="34" charset="0"/>
              </a:rPr>
              <a:t>OPNAV Proposal with Slower 205 Class Procurement</a:t>
            </a:r>
          </a:p>
          <a:p>
            <a:pPr marL="388441" lvl="2" indent="-128588" defTabSz="342900" eaLnBrk="1" fontAlgn="auto" hangingPunct="1">
              <a:spcBef>
                <a:spcPts val="450"/>
              </a:spcBef>
              <a:spcAft>
                <a:spcPts val="0"/>
              </a:spcAft>
              <a:buFont typeface="Arial" panose="020B0604020202020204" pitchFamily="34" charset="0"/>
              <a:buChar char="•"/>
              <a:defRPr/>
            </a:pPr>
            <a:r>
              <a:rPr lang="en-US" sz="750">
                <a:solidFill>
                  <a:prstClr val="black"/>
                </a:solidFill>
                <a:latin typeface="Calibri" panose="020F0502020204030204" pitchFamily="34" charset="0"/>
                <a:cs typeface="Calibri" panose="020F0502020204030204" pitchFamily="34" charset="0"/>
              </a:rPr>
              <a:t>187 Class ESL 35 Years</a:t>
            </a:r>
          </a:p>
        </p:txBody>
      </p:sp>
    </p:spTree>
    <p:extLst>
      <p:ext uri="{BB962C8B-B14F-4D97-AF65-F5344CB8AC3E}">
        <p14:creationId xmlns:p14="http://schemas.microsoft.com/office/powerpoint/2010/main" val="584747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a:solidFill>
                  <a:srgbClr val="7030A0"/>
                </a:solidFill>
              </a:rPr>
              <a:t>CUI</a:t>
            </a:r>
          </a:p>
        </p:txBody>
      </p:sp>
      <p:sp>
        <p:nvSpPr>
          <p:cNvPr id="5" name="Title 4"/>
          <p:cNvSpPr>
            <a:spLocks noGrp="1"/>
          </p:cNvSpPr>
          <p:nvPr>
            <p:ph type="title"/>
          </p:nvPr>
        </p:nvSpPr>
        <p:spPr/>
        <p:txBody>
          <a:bodyPr/>
          <a:lstStyle/>
          <a:p>
            <a:r>
              <a:rPr lang="en-US" dirty="0"/>
              <a:t>Other Life Extension </a:t>
            </a:r>
            <a:r>
              <a:rPr lang="en-US" dirty="0" smtClean="0"/>
              <a:t>Plans</a:t>
            </a:r>
            <a:br>
              <a:rPr lang="en-US" dirty="0" smtClean="0"/>
            </a:br>
            <a:r>
              <a:rPr lang="ko-KR" altLang="en-US" dirty="0" smtClean="0"/>
              <a:t>선박 수명 </a:t>
            </a:r>
            <a:r>
              <a:rPr lang="ko-KR" altLang="en-US" smtClean="0"/>
              <a:t>연장 계획</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684658123"/>
              </p:ext>
            </p:extLst>
          </p:nvPr>
        </p:nvGraphicFramePr>
        <p:xfrm>
          <a:off x="1653309" y="1202972"/>
          <a:ext cx="4941455" cy="3156724"/>
        </p:xfrm>
        <a:graphic>
          <a:graphicData uri="http://schemas.openxmlformats.org/drawingml/2006/table">
            <a:tbl>
              <a:tblPr firstRow="1" bandRow="1">
                <a:tableStyleId>{5C22544A-7EE6-4342-B048-85BDC9FD1C3A}</a:tableStyleId>
              </a:tblPr>
              <a:tblGrid>
                <a:gridCol w="2323041">
                  <a:extLst>
                    <a:ext uri="{9D8B030D-6E8A-4147-A177-3AD203B41FA5}">
                      <a16:colId xmlns:a16="http://schemas.microsoft.com/office/drawing/2014/main" val="227958795"/>
                    </a:ext>
                  </a:extLst>
                </a:gridCol>
                <a:gridCol w="1779029">
                  <a:extLst>
                    <a:ext uri="{9D8B030D-6E8A-4147-A177-3AD203B41FA5}">
                      <a16:colId xmlns:a16="http://schemas.microsoft.com/office/drawing/2014/main" val="2102719667"/>
                    </a:ext>
                  </a:extLst>
                </a:gridCol>
                <a:gridCol w="839385">
                  <a:extLst>
                    <a:ext uri="{9D8B030D-6E8A-4147-A177-3AD203B41FA5}">
                      <a16:colId xmlns:a16="http://schemas.microsoft.com/office/drawing/2014/main" val="2767674974"/>
                    </a:ext>
                  </a:extLst>
                </a:gridCol>
              </a:tblGrid>
              <a:tr h="858638">
                <a:tc>
                  <a:txBody>
                    <a:bodyPr/>
                    <a:lstStyle/>
                    <a:p>
                      <a:r>
                        <a:rPr lang="en-US" sz="2500"/>
                        <a:t>Ship</a:t>
                      </a:r>
                    </a:p>
                  </a:txBody>
                  <a:tcPr marL="106971" marR="106971" marT="53486" marB="53486"/>
                </a:tc>
                <a:tc>
                  <a:txBody>
                    <a:bodyPr/>
                    <a:lstStyle/>
                    <a:p>
                      <a:pPr algn="ctr"/>
                      <a:r>
                        <a:rPr lang="en-US" sz="2500"/>
                        <a:t>Decom Date</a:t>
                      </a:r>
                    </a:p>
                  </a:txBody>
                  <a:tcPr marL="106971" marR="106971" marT="53486" marB="53486"/>
                </a:tc>
                <a:tc>
                  <a:txBody>
                    <a:bodyPr/>
                    <a:lstStyle/>
                    <a:p>
                      <a:pPr algn="ctr"/>
                      <a:r>
                        <a:rPr lang="en-US" sz="2500"/>
                        <a:t>Age</a:t>
                      </a:r>
                    </a:p>
                  </a:txBody>
                  <a:tcPr marL="106971" marR="106971" marT="53486" marB="53486"/>
                </a:tc>
                <a:extLst>
                  <a:ext uri="{0D108BD9-81ED-4DB2-BD59-A6C34878D82A}">
                    <a16:rowId xmlns:a16="http://schemas.microsoft.com/office/drawing/2014/main" val="586870365"/>
                  </a:ext>
                </a:extLst>
              </a:tr>
              <a:tr h="378407">
                <a:tc>
                  <a:txBody>
                    <a:bodyPr/>
                    <a:lstStyle/>
                    <a:p>
                      <a:r>
                        <a:rPr lang="en-US" sz="1800"/>
                        <a:t>MT Whitney</a:t>
                      </a:r>
                    </a:p>
                  </a:txBody>
                  <a:tcPr marL="106971" marR="106971" marT="53486" marB="53486"/>
                </a:tc>
                <a:tc>
                  <a:txBody>
                    <a:bodyPr/>
                    <a:lstStyle/>
                    <a:p>
                      <a:r>
                        <a:rPr lang="en-US" sz="1800"/>
                        <a:t>FY26 to FY39</a:t>
                      </a:r>
                    </a:p>
                  </a:txBody>
                  <a:tcPr marL="106971" marR="106971" marT="53486" marB="53486"/>
                </a:tc>
                <a:tc>
                  <a:txBody>
                    <a:bodyPr/>
                    <a:lstStyle/>
                    <a:p>
                      <a:pPr algn="ctr"/>
                      <a:r>
                        <a:rPr lang="en-US" sz="1800"/>
                        <a:t>68</a:t>
                      </a:r>
                    </a:p>
                  </a:txBody>
                  <a:tcPr marL="106971" marR="106971" marT="53486" marB="53486"/>
                </a:tc>
                <a:extLst>
                  <a:ext uri="{0D108BD9-81ED-4DB2-BD59-A6C34878D82A}">
                    <a16:rowId xmlns:a16="http://schemas.microsoft.com/office/drawing/2014/main" val="1796391407"/>
                  </a:ext>
                </a:extLst>
              </a:tr>
              <a:tr h="373091">
                <a:tc>
                  <a:txBody>
                    <a:bodyPr/>
                    <a:lstStyle/>
                    <a:p>
                      <a:r>
                        <a:rPr lang="en-US" sz="1800"/>
                        <a:t>USNS Emory</a:t>
                      </a:r>
                      <a:r>
                        <a:rPr lang="en-US" sz="1800" baseline="0"/>
                        <a:t> S. </a:t>
                      </a:r>
                      <a:r>
                        <a:rPr lang="en-US" sz="1800"/>
                        <a:t> Land</a:t>
                      </a:r>
                    </a:p>
                  </a:txBody>
                  <a:tcPr marL="106971" marR="106971" marT="53486" marB="53486"/>
                </a:tc>
                <a:tc>
                  <a:txBody>
                    <a:bodyPr/>
                    <a:lstStyle/>
                    <a:p>
                      <a:r>
                        <a:rPr lang="en-US" sz="1800"/>
                        <a:t>FY31 to FY33</a:t>
                      </a:r>
                    </a:p>
                  </a:txBody>
                  <a:tcPr marL="106971" marR="106971" marT="53486" marB="53486"/>
                </a:tc>
                <a:tc>
                  <a:txBody>
                    <a:bodyPr/>
                    <a:lstStyle/>
                    <a:p>
                      <a:pPr algn="ctr"/>
                      <a:r>
                        <a:rPr lang="en-US" sz="1800"/>
                        <a:t>54</a:t>
                      </a:r>
                    </a:p>
                  </a:txBody>
                  <a:tcPr marL="106971" marR="106971" marT="53486" marB="53486"/>
                </a:tc>
                <a:extLst>
                  <a:ext uri="{0D108BD9-81ED-4DB2-BD59-A6C34878D82A}">
                    <a16:rowId xmlns:a16="http://schemas.microsoft.com/office/drawing/2014/main" val="3266887807"/>
                  </a:ext>
                </a:extLst>
              </a:tr>
              <a:tr h="378407">
                <a:tc>
                  <a:txBody>
                    <a:bodyPr/>
                    <a:lstStyle/>
                    <a:p>
                      <a:r>
                        <a:rPr lang="en-US" sz="1800"/>
                        <a:t>USNS Frank Cable</a:t>
                      </a:r>
                    </a:p>
                  </a:txBody>
                  <a:tcPr marL="106971" marR="106971" marT="53486" marB="53486"/>
                </a:tc>
                <a:tc>
                  <a:txBody>
                    <a:bodyPr/>
                    <a:lstStyle/>
                    <a:p>
                      <a:r>
                        <a:rPr lang="en-US" sz="1800"/>
                        <a:t>FY32 to FY34</a:t>
                      </a:r>
                    </a:p>
                  </a:txBody>
                  <a:tcPr marL="106971" marR="106971" marT="53486" marB="53486"/>
                </a:tc>
                <a:tc>
                  <a:txBody>
                    <a:bodyPr/>
                    <a:lstStyle/>
                    <a:p>
                      <a:pPr algn="ctr"/>
                      <a:r>
                        <a:rPr lang="en-US" sz="1800"/>
                        <a:t>55</a:t>
                      </a:r>
                    </a:p>
                  </a:txBody>
                  <a:tcPr marL="106971" marR="106971" marT="53486" marB="53486"/>
                </a:tc>
                <a:extLst>
                  <a:ext uri="{0D108BD9-81ED-4DB2-BD59-A6C34878D82A}">
                    <a16:rowId xmlns:a16="http://schemas.microsoft.com/office/drawing/2014/main" val="874418602"/>
                  </a:ext>
                </a:extLst>
              </a:tr>
              <a:tr h="378407">
                <a:tc>
                  <a:txBody>
                    <a:bodyPr/>
                    <a:lstStyle/>
                    <a:p>
                      <a:r>
                        <a:rPr lang="en-US" sz="1800"/>
                        <a:t>USNS CATAWBA</a:t>
                      </a:r>
                    </a:p>
                  </a:txBody>
                  <a:tcPr marL="106971" marR="106971" marT="53486" marB="53486"/>
                </a:tc>
                <a:tc>
                  <a:txBody>
                    <a:bodyPr/>
                    <a:lstStyle/>
                    <a:p>
                      <a:r>
                        <a:rPr lang="en-US" sz="1800"/>
                        <a:t>FY24 to FY25</a:t>
                      </a:r>
                    </a:p>
                  </a:txBody>
                  <a:tcPr marL="106971" marR="106971" marT="53486" marB="53486"/>
                </a:tc>
                <a:tc>
                  <a:txBody>
                    <a:bodyPr/>
                    <a:lstStyle/>
                    <a:p>
                      <a:pPr algn="ctr"/>
                      <a:r>
                        <a:rPr lang="en-US" sz="1800"/>
                        <a:t>45</a:t>
                      </a:r>
                    </a:p>
                  </a:txBody>
                  <a:tcPr marL="106971" marR="106971" marT="53486" marB="53486"/>
                </a:tc>
                <a:extLst>
                  <a:ext uri="{0D108BD9-81ED-4DB2-BD59-A6C34878D82A}">
                    <a16:rowId xmlns:a16="http://schemas.microsoft.com/office/drawing/2014/main" val="91364624"/>
                  </a:ext>
                </a:extLst>
              </a:tr>
              <a:tr h="378407">
                <a:tc>
                  <a:txBody>
                    <a:bodyPr/>
                    <a:lstStyle/>
                    <a:p>
                      <a:r>
                        <a:rPr lang="en-US" sz="1800"/>
                        <a:t>USNS GRASP</a:t>
                      </a:r>
                    </a:p>
                  </a:txBody>
                  <a:tcPr marL="106971" marR="106971" marT="53486" marB="5348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FY24 to FY26</a:t>
                      </a:r>
                    </a:p>
                  </a:txBody>
                  <a:tcPr marL="106971" marR="106971" marT="53486" marB="53486"/>
                </a:tc>
                <a:tc>
                  <a:txBody>
                    <a:bodyPr/>
                    <a:lstStyle/>
                    <a:p>
                      <a:pPr algn="ctr"/>
                      <a:r>
                        <a:rPr lang="en-US" sz="1800"/>
                        <a:t>41</a:t>
                      </a:r>
                    </a:p>
                  </a:txBody>
                  <a:tcPr marL="106971" marR="106971" marT="53486" marB="53486"/>
                </a:tc>
                <a:extLst>
                  <a:ext uri="{0D108BD9-81ED-4DB2-BD59-A6C34878D82A}">
                    <a16:rowId xmlns:a16="http://schemas.microsoft.com/office/drawing/2014/main" val="4093583342"/>
                  </a:ext>
                </a:extLst>
              </a:tr>
              <a:tr h="378407">
                <a:tc>
                  <a:txBody>
                    <a:bodyPr/>
                    <a:lstStyle/>
                    <a:p>
                      <a:r>
                        <a:rPr lang="en-US" sz="1800"/>
                        <a:t>USNS ZEUS</a:t>
                      </a:r>
                    </a:p>
                  </a:txBody>
                  <a:tcPr marL="106971" marR="106971" marT="53486" marB="53486"/>
                </a:tc>
                <a:tc>
                  <a:txBody>
                    <a:bodyPr/>
                    <a:lstStyle/>
                    <a:p>
                      <a:r>
                        <a:rPr lang="en-US" sz="1800"/>
                        <a:t>FY27 to FY31</a:t>
                      </a:r>
                    </a:p>
                  </a:txBody>
                  <a:tcPr marL="106971" marR="106971" marT="53486" marB="53486"/>
                </a:tc>
                <a:tc>
                  <a:txBody>
                    <a:bodyPr/>
                    <a:lstStyle/>
                    <a:p>
                      <a:pPr algn="ctr"/>
                      <a:r>
                        <a:rPr lang="en-US" sz="1800"/>
                        <a:t>47</a:t>
                      </a:r>
                    </a:p>
                  </a:txBody>
                  <a:tcPr marL="106971" marR="106971" marT="53486" marB="53486"/>
                </a:tc>
                <a:extLst>
                  <a:ext uri="{0D108BD9-81ED-4DB2-BD59-A6C34878D82A}">
                    <a16:rowId xmlns:a16="http://schemas.microsoft.com/office/drawing/2014/main" val="2225918236"/>
                  </a:ext>
                </a:extLst>
              </a:tr>
            </a:tbl>
          </a:graphicData>
        </a:graphic>
      </p:graphicFrame>
    </p:spTree>
    <p:extLst>
      <p:ext uri="{BB962C8B-B14F-4D97-AF65-F5344CB8AC3E}">
        <p14:creationId xmlns:p14="http://schemas.microsoft.com/office/powerpoint/2010/main" val="85603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T-AO </a:t>
            </a:r>
            <a:r>
              <a:rPr lang="en-US" dirty="0" err="1"/>
              <a:t>Fg</a:t>
            </a:r>
            <a:r>
              <a:rPr lang="en-US" dirty="0"/>
              <a:t> </a:t>
            </a:r>
            <a:r>
              <a:rPr lang="en-US" dirty="0" smtClean="0"/>
              <a:t>Model</a:t>
            </a:r>
            <a:endParaRPr lang="en-US" dirty="0"/>
          </a:p>
        </p:txBody>
      </p:sp>
      <p:pic>
        <p:nvPicPr>
          <p:cNvPr id="3" name="Picture 2"/>
          <p:cNvPicPr>
            <a:picLocks noChangeAspect="1"/>
          </p:cNvPicPr>
          <p:nvPr/>
        </p:nvPicPr>
        <p:blipFill>
          <a:blip r:embed="rId2"/>
          <a:stretch>
            <a:fillRect/>
          </a:stretch>
        </p:blipFill>
        <p:spPr>
          <a:xfrm>
            <a:off x="308643" y="1148148"/>
            <a:ext cx="8512650" cy="5205027"/>
          </a:xfrm>
          <a:prstGeom prst="rect">
            <a:avLst/>
          </a:prstGeom>
        </p:spPr>
      </p:pic>
    </p:spTree>
    <p:extLst>
      <p:ext uri="{BB962C8B-B14F-4D97-AF65-F5344CB8AC3E}">
        <p14:creationId xmlns:p14="http://schemas.microsoft.com/office/powerpoint/2010/main" val="189399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27262" y="1257300"/>
            <a:ext cx="8915845" cy="4828686"/>
          </a:xfrm>
          <a:prstGeom prst="rect">
            <a:avLst/>
          </a:prstGeom>
          <a:noFill/>
        </p:spPr>
        <p:txBody>
          <a:bodyPr/>
          <a:lstStyle/>
          <a:p>
            <a:pPr marL="171450" indent="-171450" eaLnBrk="0" hangingPunct="0">
              <a:lnSpc>
                <a:spcPct val="80000"/>
              </a:lnSpc>
              <a:spcBef>
                <a:spcPct val="25000"/>
              </a:spcBef>
              <a:spcAft>
                <a:spcPct val="25000"/>
              </a:spcAft>
              <a:buClr>
                <a:prstClr val="black"/>
              </a:buClr>
              <a:defRPr/>
            </a:pPr>
            <a:r>
              <a:rPr lang="en-US" sz="1400" b="1" kern="0" dirty="0" smtClean="0">
                <a:solidFill>
                  <a:prstClr val="black"/>
                </a:solidFill>
              </a:rPr>
              <a:t>Our </a:t>
            </a:r>
            <a:r>
              <a:rPr lang="en-US" sz="1400" b="1" kern="0" dirty="0">
                <a:solidFill>
                  <a:prstClr val="black"/>
                </a:solidFill>
              </a:rPr>
              <a:t>standard logistics ship overhaul cycle includes</a:t>
            </a:r>
            <a:r>
              <a:rPr lang="en-US" sz="1400" b="1" kern="0" dirty="0" smtClean="0">
                <a:solidFill>
                  <a:prstClr val="black"/>
                </a:solidFill>
              </a:rPr>
              <a:t>:</a:t>
            </a:r>
          </a:p>
          <a:p>
            <a:pPr marL="171450" indent="-171450" eaLnBrk="0" hangingPunct="0">
              <a:lnSpc>
                <a:spcPct val="80000"/>
              </a:lnSpc>
              <a:spcBef>
                <a:spcPct val="25000"/>
              </a:spcBef>
              <a:spcAft>
                <a:spcPct val="25000"/>
              </a:spcAft>
              <a:buClr>
                <a:prstClr val="black"/>
              </a:buClr>
              <a:defRPr/>
            </a:pPr>
            <a:r>
              <a:rPr lang="ko-KR" altLang="en-US" sz="1200" b="1" kern="0" dirty="0" smtClean="0">
                <a:solidFill>
                  <a:prstClr val="black"/>
                </a:solidFill>
              </a:rPr>
              <a:t>일반 보급선 분해수리 및 정비 주기</a:t>
            </a:r>
            <a:r>
              <a:rPr lang="en-US" altLang="ko-KR" sz="1200" b="1" kern="0" dirty="0" smtClean="0">
                <a:solidFill>
                  <a:prstClr val="black"/>
                </a:solidFill>
              </a:rPr>
              <a:t>:</a:t>
            </a:r>
            <a:endParaRPr lang="en-US" sz="1200" b="1" kern="0" dirty="0">
              <a:solidFill>
                <a:prstClr val="black"/>
              </a:solidFill>
            </a:endParaRP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200" kern="0" dirty="0">
                <a:solidFill>
                  <a:prstClr val="black"/>
                </a:solidFill>
              </a:rPr>
              <a:t>Dry docking Availabilities every 2.5 years (60 - 120 days</a:t>
            </a:r>
            <a:r>
              <a:rPr lang="en-US" sz="1200" kern="0" dirty="0" smtClean="0">
                <a:solidFill>
                  <a:prstClr val="black"/>
                </a:solidFill>
              </a:rPr>
              <a:t>)</a:t>
            </a:r>
          </a:p>
          <a:p>
            <a:pPr lvl="1">
              <a:lnSpc>
                <a:spcPct val="80000"/>
              </a:lnSpc>
              <a:spcBef>
                <a:spcPct val="25000"/>
              </a:spcBef>
              <a:spcAft>
                <a:spcPct val="25000"/>
              </a:spcAft>
              <a:buClr>
                <a:prstClr val="black"/>
              </a:buClr>
              <a:defRPr/>
            </a:pPr>
            <a:r>
              <a:rPr lang="ko-KR" altLang="en-US" sz="1200" kern="0" dirty="0" smtClean="0">
                <a:solidFill>
                  <a:prstClr val="black"/>
                </a:solidFill>
              </a:rPr>
              <a:t>드라이도크 수리</a:t>
            </a:r>
            <a:r>
              <a:rPr lang="en-US" altLang="ko-KR" sz="1200" kern="0" dirty="0" smtClean="0">
                <a:solidFill>
                  <a:prstClr val="black"/>
                </a:solidFill>
              </a:rPr>
              <a:t>, 2.5</a:t>
            </a:r>
            <a:r>
              <a:rPr lang="ko-KR" altLang="en-US" sz="1200" kern="0" dirty="0" smtClean="0">
                <a:solidFill>
                  <a:prstClr val="black"/>
                </a:solidFill>
              </a:rPr>
              <a:t>년 마다</a:t>
            </a:r>
            <a:r>
              <a:rPr lang="en-US" altLang="ko-KR" sz="1200" kern="0" dirty="0" smtClean="0">
                <a:solidFill>
                  <a:prstClr val="black"/>
                </a:solidFill>
              </a:rPr>
              <a:t>, </a:t>
            </a:r>
            <a:r>
              <a:rPr lang="ko-KR" altLang="en-US" sz="1200" kern="0" dirty="0" smtClean="0">
                <a:solidFill>
                  <a:prstClr val="black"/>
                </a:solidFill>
              </a:rPr>
              <a:t> </a:t>
            </a:r>
            <a:r>
              <a:rPr lang="en-US" altLang="ko-KR" sz="1200" kern="0" dirty="0" smtClean="0">
                <a:solidFill>
                  <a:prstClr val="black"/>
                </a:solidFill>
              </a:rPr>
              <a:t>60</a:t>
            </a:r>
            <a:r>
              <a:rPr lang="ko-KR" altLang="en-US" sz="1200" kern="0" dirty="0" smtClean="0">
                <a:solidFill>
                  <a:prstClr val="black"/>
                </a:solidFill>
              </a:rPr>
              <a:t>일</a:t>
            </a:r>
            <a:r>
              <a:rPr lang="en-US" altLang="ko-KR" sz="1200" kern="0" dirty="0" smtClean="0">
                <a:solidFill>
                  <a:prstClr val="black"/>
                </a:solidFill>
              </a:rPr>
              <a:t>~120</a:t>
            </a:r>
            <a:r>
              <a:rPr lang="ko-KR" altLang="en-US" sz="1200" kern="0" dirty="0" smtClean="0">
                <a:solidFill>
                  <a:prstClr val="black"/>
                </a:solidFill>
              </a:rPr>
              <a:t>일 소요</a:t>
            </a:r>
            <a:endParaRPr lang="en-US" sz="1200" kern="0" dirty="0">
              <a:solidFill>
                <a:prstClr val="black"/>
              </a:solidFill>
            </a:endParaRP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200" kern="0" dirty="0">
                <a:solidFill>
                  <a:prstClr val="black"/>
                </a:solidFill>
              </a:rPr>
              <a:t>Mid-term Availabilities every 18 months (45 - 60 days</a:t>
            </a:r>
            <a:r>
              <a:rPr lang="en-US" sz="1200" kern="0" dirty="0" smtClean="0">
                <a:solidFill>
                  <a:prstClr val="black"/>
                </a:solidFill>
              </a:rPr>
              <a:t>)</a:t>
            </a:r>
          </a:p>
          <a:p>
            <a:pPr lvl="1">
              <a:lnSpc>
                <a:spcPct val="80000"/>
              </a:lnSpc>
              <a:spcBef>
                <a:spcPct val="25000"/>
              </a:spcBef>
              <a:spcAft>
                <a:spcPct val="25000"/>
              </a:spcAft>
              <a:buClr>
                <a:prstClr val="black"/>
              </a:buClr>
              <a:defRPr/>
            </a:pPr>
            <a:r>
              <a:rPr lang="ko-KR" altLang="en-US" sz="1200" kern="0" dirty="0" smtClean="0">
                <a:solidFill>
                  <a:prstClr val="black"/>
                </a:solidFill>
              </a:rPr>
              <a:t>중기간 수리</a:t>
            </a:r>
            <a:r>
              <a:rPr lang="en-US" altLang="ko-KR" sz="1200" kern="0" dirty="0" smtClean="0">
                <a:solidFill>
                  <a:prstClr val="black"/>
                </a:solidFill>
              </a:rPr>
              <a:t>, 18</a:t>
            </a:r>
            <a:r>
              <a:rPr lang="ko-KR" altLang="en-US" sz="1200" kern="0" dirty="0" smtClean="0">
                <a:solidFill>
                  <a:prstClr val="black"/>
                </a:solidFill>
              </a:rPr>
              <a:t>개월마다</a:t>
            </a:r>
            <a:r>
              <a:rPr lang="en-US" altLang="ko-KR" sz="1200" kern="0" dirty="0" smtClean="0">
                <a:solidFill>
                  <a:prstClr val="black"/>
                </a:solidFill>
              </a:rPr>
              <a:t>, 45~60</a:t>
            </a:r>
            <a:r>
              <a:rPr lang="ko-KR" altLang="en-US" sz="1200" kern="0" dirty="0" smtClean="0">
                <a:solidFill>
                  <a:prstClr val="black"/>
                </a:solidFill>
              </a:rPr>
              <a:t>일 소요</a:t>
            </a:r>
            <a:endParaRPr lang="en-US" sz="1200" kern="0" dirty="0">
              <a:solidFill>
                <a:prstClr val="black"/>
              </a:solidFill>
            </a:endParaRP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200" kern="0" dirty="0">
                <a:solidFill>
                  <a:prstClr val="black"/>
                </a:solidFill>
              </a:rPr>
              <a:t>Quarterly Voyage Repair periods (2 weeks pier-side</a:t>
            </a:r>
            <a:r>
              <a:rPr lang="en-US" sz="1200" kern="0" dirty="0" smtClean="0">
                <a:solidFill>
                  <a:prstClr val="black"/>
                </a:solidFill>
              </a:rPr>
              <a:t>)</a:t>
            </a:r>
          </a:p>
          <a:p>
            <a:pPr lvl="1">
              <a:lnSpc>
                <a:spcPct val="80000"/>
              </a:lnSpc>
              <a:spcBef>
                <a:spcPct val="25000"/>
              </a:spcBef>
              <a:spcAft>
                <a:spcPct val="25000"/>
              </a:spcAft>
              <a:buClr>
                <a:prstClr val="black"/>
              </a:buClr>
              <a:defRPr/>
            </a:pPr>
            <a:r>
              <a:rPr lang="ko-KR" altLang="en-US" sz="1200" kern="0" dirty="0" smtClean="0">
                <a:solidFill>
                  <a:prstClr val="black"/>
                </a:solidFill>
              </a:rPr>
              <a:t>분기별 수리</a:t>
            </a:r>
            <a:r>
              <a:rPr lang="en-US" altLang="ko-KR" sz="1200" kern="0" dirty="0" smtClean="0">
                <a:solidFill>
                  <a:prstClr val="black"/>
                </a:solidFill>
              </a:rPr>
              <a:t>, </a:t>
            </a:r>
            <a:r>
              <a:rPr lang="ko-KR" altLang="en-US" sz="1200" kern="0" dirty="0" smtClean="0">
                <a:solidFill>
                  <a:prstClr val="black"/>
                </a:solidFill>
              </a:rPr>
              <a:t>계선  </a:t>
            </a:r>
            <a:r>
              <a:rPr lang="en-US" altLang="ko-KR" sz="1200" kern="0" dirty="0" smtClean="0">
                <a:solidFill>
                  <a:prstClr val="black"/>
                </a:solidFill>
              </a:rPr>
              <a:t>2</a:t>
            </a:r>
            <a:r>
              <a:rPr lang="ko-KR" altLang="en-US" sz="1200" kern="0" dirty="0" smtClean="0">
                <a:solidFill>
                  <a:prstClr val="black"/>
                </a:solidFill>
              </a:rPr>
              <a:t>주 소요</a:t>
            </a:r>
            <a:endParaRPr lang="en-US" sz="1200" kern="0" dirty="0">
              <a:solidFill>
                <a:prstClr val="black"/>
              </a:solidFill>
            </a:endParaRPr>
          </a:p>
          <a:p>
            <a:pPr marL="171450" indent="-171450" eaLnBrk="0" hangingPunct="0">
              <a:lnSpc>
                <a:spcPct val="80000"/>
              </a:lnSpc>
              <a:spcBef>
                <a:spcPct val="25000"/>
              </a:spcBef>
              <a:spcAft>
                <a:spcPct val="25000"/>
              </a:spcAft>
              <a:buClr>
                <a:prstClr val="black"/>
              </a:buClr>
              <a:defRPr/>
            </a:pPr>
            <a:endParaRPr lang="en-US" sz="1400" b="1" u="sng" kern="0" dirty="0">
              <a:solidFill>
                <a:prstClr val="black"/>
              </a:solidFill>
            </a:endParaRPr>
          </a:p>
          <a:p>
            <a:pPr marL="171450" indent="-171450" eaLnBrk="0" hangingPunct="0">
              <a:lnSpc>
                <a:spcPct val="80000"/>
              </a:lnSpc>
              <a:spcBef>
                <a:spcPct val="25000"/>
              </a:spcBef>
              <a:spcAft>
                <a:spcPct val="25000"/>
              </a:spcAft>
              <a:buClr>
                <a:prstClr val="black"/>
              </a:buClr>
              <a:defRPr/>
            </a:pPr>
            <a:r>
              <a:rPr lang="en-US" sz="1400" b="1" kern="0" dirty="0">
                <a:solidFill>
                  <a:prstClr val="black"/>
                </a:solidFill>
              </a:rPr>
              <a:t>Inspections and Surveys at regular intervals</a:t>
            </a:r>
            <a:r>
              <a:rPr lang="en-US" sz="1400" b="1" kern="0" dirty="0" smtClean="0">
                <a:solidFill>
                  <a:prstClr val="black"/>
                </a:solidFill>
              </a:rPr>
              <a:t>:</a:t>
            </a:r>
          </a:p>
          <a:p>
            <a:pPr marL="171450" indent="-171450" eaLnBrk="0" hangingPunct="0">
              <a:lnSpc>
                <a:spcPct val="80000"/>
              </a:lnSpc>
              <a:spcBef>
                <a:spcPct val="25000"/>
              </a:spcBef>
              <a:spcAft>
                <a:spcPct val="25000"/>
              </a:spcAft>
              <a:buClr>
                <a:prstClr val="black"/>
              </a:buClr>
              <a:defRPr/>
            </a:pPr>
            <a:r>
              <a:rPr lang="ko-KR" altLang="en-US" sz="1200" b="1" kern="0" dirty="0" smtClean="0">
                <a:solidFill>
                  <a:prstClr val="black"/>
                </a:solidFill>
              </a:rPr>
              <a:t>선박 검열 및 조사기간 시일 주기</a:t>
            </a:r>
            <a:endParaRPr lang="en-US" sz="1200" b="1" kern="0" dirty="0">
              <a:solidFill>
                <a:prstClr val="black"/>
              </a:solidFill>
            </a:endParaRP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200" kern="0" dirty="0">
                <a:solidFill>
                  <a:prstClr val="black"/>
                </a:solidFill>
              </a:rPr>
              <a:t>Continuous ABS surveys (5-year cycle</a:t>
            </a:r>
            <a:r>
              <a:rPr lang="en-US" sz="1200" kern="0" dirty="0" smtClean="0">
                <a:solidFill>
                  <a:prstClr val="black"/>
                </a:solidFill>
              </a:rPr>
              <a:t>)  / </a:t>
            </a:r>
            <a:r>
              <a:rPr lang="ko-KR" altLang="en-US" sz="1200" kern="0" dirty="0" smtClean="0">
                <a:solidFill>
                  <a:prstClr val="black"/>
                </a:solidFill>
              </a:rPr>
              <a:t>미선급 협회 선박 조사 </a:t>
            </a:r>
            <a:r>
              <a:rPr lang="en-US" altLang="ko-KR" sz="1200" kern="0" dirty="0" smtClean="0">
                <a:solidFill>
                  <a:prstClr val="black"/>
                </a:solidFill>
              </a:rPr>
              <a:t>(5</a:t>
            </a:r>
            <a:r>
              <a:rPr lang="ko-KR" altLang="en-US" sz="1200" kern="0" dirty="0" smtClean="0">
                <a:solidFill>
                  <a:prstClr val="black"/>
                </a:solidFill>
              </a:rPr>
              <a:t>년주기</a:t>
            </a:r>
            <a:r>
              <a:rPr lang="en-US" altLang="ko-KR" sz="1200" kern="0" dirty="0" smtClean="0">
                <a:solidFill>
                  <a:prstClr val="black"/>
                </a:solidFill>
              </a:rPr>
              <a:t>)</a:t>
            </a:r>
            <a:endParaRPr lang="en-US" sz="1200" kern="0" dirty="0">
              <a:solidFill>
                <a:prstClr val="black"/>
              </a:solidFill>
            </a:endParaRPr>
          </a:p>
          <a:p>
            <a:pPr marL="214313" indent="-214313">
              <a:lnSpc>
                <a:spcPct val="80000"/>
              </a:lnSpc>
              <a:spcBef>
                <a:spcPct val="25000"/>
              </a:spcBef>
              <a:spcAft>
                <a:spcPct val="25000"/>
              </a:spcAft>
              <a:buClr>
                <a:prstClr val="black"/>
              </a:buClr>
              <a:buFont typeface="Arial" panose="020B0604020202020204" pitchFamily="34" charset="0"/>
              <a:buChar char="•"/>
              <a:defRPr/>
            </a:pPr>
            <a:r>
              <a:rPr lang="en-US" sz="1200" kern="0" dirty="0">
                <a:solidFill>
                  <a:prstClr val="black"/>
                </a:solidFill>
              </a:rPr>
              <a:t>Annual USCG </a:t>
            </a:r>
            <a:r>
              <a:rPr lang="en-US" sz="1200" kern="0" dirty="0" smtClean="0">
                <a:solidFill>
                  <a:prstClr val="black"/>
                </a:solidFill>
              </a:rPr>
              <a:t>inspections  / </a:t>
            </a:r>
            <a:r>
              <a:rPr lang="ko-KR" altLang="en-US" sz="1200" kern="0" dirty="0" smtClean="0">
                <a:solidFill>
                  <a:prstClr val="black"/>
                </a:solidFill>
              </a:rPr>
              <a:t>매년 미</a:t>
            </a:r>
            <a:r>
              <a:rPr lang="ko-KR" altLang="en-US" sz="1200" dirty="0" smtClean="0"/>
              <a:t>연안 경비대 검열</a:t>
            </a:r>
            <a:endParaRPr lang="en-US" sz="1200" kern="0" dirty="0" smtClean="0">
              <a:solidFill>
                <a:prstClr val="black"/>
              </a:solidFill>
            </a:endParaRP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200" kern="0" dirty="0" smtClean="0">
                <a:solidFill>
                  <a:prstClr val="black"/>
                </a:solidFill>
              </a:rPr>
              <a:t>S</a:t>
            </a:r>
            <a:r>
              <a:rPr lang="en-US" sz="1200" dirty="0" smtClean="0">
                <a:solidFill>
                  <a:prstClr val="black"/>
                </a:solidFill>
              </a:rPr>
              <a:t>hip Material Assessment and Readiness Testing (</a:t>
            </a:r>
            <a:r>
              <a:rPr lang="en-US" sz="1200" kern="0" dirty="0" smtClean="0">
                <a:solidFill>
                  <a:prstClr val="black"/>
                </a:solidFill>
              </a:rPr>
              <a:t>every 5 years by MSC engineers)</a:t>
            </a:r>
          </a:p>
          <a:p>
            <a:pPr lvl="1">
              <a:lnSpc>
                <a:spcPct val="80000"/>
              </a:lnSpc>
              <a:spcBef>
                <a:spcPct val="25000"/>
              </a:spcBef>
              <a:spcAft>
                <a:spcPct val="25000"/>
              </a:spcAft>
              <a:buClr>
                <a:prstClr val="black"/>
              </a:buClr>
              <a:defRPr/>
            </a:pPr>
            <a:r>
              <a:rPr lang="ko-KR" altLang="en-US" sz="1200" kern="0" dirty="0" smtClean="0">
                <a:solidFill>
                  <a:prstClr val="black"/>
                </a:solidFill>
              </a:rPr>
              <a:t>선박 평가 및 준비 테스트 </a:t>
            </a:r>
            <a:r>
              <a:rPr lang="en-US" altLang="ko-KR" sz="1200" kern="0" dirty="0" smtClean="0">
                <a:solidFill>
                  <a:prstClr val="black"/>
                </a:solidFill>
              </a:rPr>
              <a:t>(</a:t>
            </a:r>
            <a:r>
              <a:rPr lang="ko-KR" altLang="en-US" sz="1200" kern="0" dirty="0" smtClean="0">
                <a:solidFill>
                  <a:prstClr val="black"/>
                </a:solidFill>
              </a:rPr>
              <a:t>매 </a:t>
            </a:r>
            <a:r>
              <a:rPr lang="en-US" altLang="ko-KR" sz="1200" kern="0" dirty="0" smtClean="0">
                <a:solidFill>
                  <a:prstClr val="black"/>
                </a:solidFill>
              </a:rPr>
              <a:t>5</a:t>
            </a:r>
            <a:r>
              <a:rPr lang="ko-KR" altLang="en-US" sz="1200" kern="0" dirty="0" smtClean="0">
                <a:solidFill>
                  <a:prstClr val="black"/>
                </a:solidFill>
              </a:rPr>
              <a:t>년마다 </a:t>
            </a:r>
            <a:r>
              <a:rPr lang="en-US" altLang="ko-KR" sz="1200" kern="0" dirty="0" smtClean="0">
                <a:solidFill>
                  <a:prstClr val="black"/>
                </a:solidFill>
              </a:rPr>
              <a:t>MSC </a:t>
            </a:r>
            <a:r>
              <a:rPr lang="ko-KR" altLang="en-US" sz="1200" kern="0" dirty="0" smtClean="0">
                <a:solidFill>
                  <a:prstClr val="black"/>
                </a:solidFill>
              </a:rPr>
              <a:t>엔지니어 실시</a:t>
            </a:r>
            <a:r>
              <a:rPr lang="en-US" altLang="ko-KR" sz="1200" kern="0" dirty="0" smtClean="0">
                <a:solidFill>
                  <a:prstClr val="black"/>
                </a:solidFill>
              </a:rPr>
              <a:t>)</a:t>
            </a:r>
            <a:endParaRPr lang="en-US" sz="1200" kern="0" dirty="0" smtClean="0">
              <a:solidFill>
                <a:prstClr val="black"/>
              </a:solidFill>
            </a:endParaRP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200" kern="0" dirty="0" smtClean="0">
                <a:solidFill>
                  <a:prstClr val="black"/>
                </a:solidFill>
              </a:rPr>
              <a:t>Annual </a:t>
            </a:r>
            <a:r>
              <a:rPr lang="en-US" sz="1200" kern="0" dirty="0">
                <a:solidFill>
                  <a:prstClr val="black"/>
                </a:solidFill>
              </a:rPr>
              <a:t>Safety Management and Environmental </a:t>
            </a:r>
            <a:r>
              <a:rPr lang="en-US" sz="1200" kern="0" dirty="0" smtClean="0">
                <a:solidFill>
                  <a:prstClr val="black"/>
                </a:solidFill>
              </a:rPr>
              <a:t>Audits </a:t>
            </a:r>
          </a:p>
          <a:p>
            <a:pPr lvl="1">
              <a:lnSpc>
                <a:spcPct val="80000"/>
              </a:lnSpc>
              <a:spcBef>
                <a:spcPct val="25000"/>
              </a:spcBef>
              <a:spcAft>
                <a:spcPct val="25000"/>
              </a:spcAft>
              <a:buClr>
                <a:prstClr val="black"/>
              </a:buClr>
              <a:defRPr/>
            </a:pPr>
            <a:r>
              <a:rPr lang="ko-KR" altLang="en-US" sz="1200" kern="0" dirty="0" smtClean="0">
                <a:solidFill>
                  <a:prstClr val="black"/>
                </a:solidFill>
              </a:rPr>
              <a:t>매년 안전 관리 및 환경 검열</a:t>
            </a:r>
            <a:endParaRPr lang="en-US" sz="1200" kern="0" dirty="0">
              <a:solidFill>
                <a:prstClr val="black"/>
              </a:solidFill>
            </a:endParaRPr>
          </a:p>
          <a:p>
            <a:pPr marL="171450" indent="-171450" eaLnBrk="0" hangingPunct="0">
              <a:lnSpc>
                <a:spcPts val="1500"/>
              </a:lnSpc>
              <a:buClr>
                <a:prstClr val="white"/>
              </a:buClr>
              <a:defRPr/>
            </a:pPr>
            <a:endParaRPr lang="en-US" sz="1400" kern="0" dirty="0">
              <a:solidFill>
                <a:prstClr val="black"/>
              </a:solidFill>
            </a:endParaRPr>
          </a:p>
          <a:p>
            <a:pPr marL="171450" indent="-171450" eaLnBrk="0" hangingPunct="0">
              <a:lnSpc>
                <a:spcPct val="80000"/>
              </a:lnSpc>
              <a:spcBef>
                <a:spcPct val="25000"/>
              </a:spcBef>
              <a:spcAft>
                <a:spcPct val="25000"/>
              </a:spcAft>
              <a:buClr>
                <a:prstClr val="black"/>
              </a:buClr>
              <a:defRPr/>
            </a:pPr>
            <a:r>
              <a:rPr lang="en-US" sz="1400" b="1" kern="0" dirty="0">
                <a:solidFill>
                  <a:prstClr val="black"/>
                </a:solidFill>
              </a:rPr>
              <a:t>Continuous maintenance pier-side whenever </a:t>
            </a:r>
            <a:r>
              <a:rPr lang="en-US" sz="1400" b="1" kern="0" dirty="0" smtClean="0">
                <a:solidFill>
                  <a:prstClr val="black"/>
                </a:solidFill>
              </a:rPr>
              <a:t>practical</a:t>
            </a:r>
          </a:p>
          <a:p>
            <a:pPr marL="171450" indent="-171450" eaLnBrk="0" hangingPunct="0">
              <a:lnSpc>
                <a:spcPct val="80000"/>
              </a:lnSpc>
              <a:spcBef>
                <a:spcPct val="25000"/>
              </a:spcBef>
              <a:spcAft>
                <a:spcPct val="25000"/>
              </a:spcAft>
              <a:buClr>
                <a:prstClr val="black"/>
              </a:buClr>
              <a:defRPr/>
            </a:pPr>
            <a:r>
              <a:rPr lang="ko-KR" altLang="en-US" sz="1200" b="1" kern="0" dirty="0" smtClean="0">
                <a:solidFill>
                  <a:prstClr val="black"/>
                </a:solidFill>
              </a:rPr>
              <a:t>필요시 실질적이고 지속적인 항구 계선 항해 정비 </a:t>
            </a:r>
            <a:endParaRPr lang="en-US" sz="1200" b="1" kern="0" dirty="0">
              <a:solidFill>
                <a:prstClr val="black"/>
              </a:solidFill>
            </a:endParaRPr>
          </a:p>
          <a:p>
            <a:pPr marL="171450" indent="-171450" eaLnBrk="0" hangingPunct="0">
              <a:lnSpc>
                <a:spcPct val="80000"/>
              </a:lnSpc>
              <a:spcBef>
                <a:spcPct val="25000"/>
              </a:spcBef>
              <a:spcAft>
                <a:spcPct val="25000"/>
              </a:spcAft>
              <a:buClr>
                <a:prstClr val="black"/>
              </a:buClr>
              <a:defRPr/>
            </a:pPr>
            <a:endParaRPr lang="en-US" sz="500" kern="0" dirty="0">
              <a:solidFill>
                <a:prstClr val="black"/>
              </a:solidFill>
              <a:latin typeface="Arial" panose="020B0604020202020204" pitchFamily="34" charset="0"/>
              <a:cs typeface="Arial" panose="020B0604020202020204" pitchFamily="34" charset="0"/>
            </a:endParaRPr>
          </a:p>
          <a:p>
            <a:pPr marL="171450" indent="-171450" eaLnBrk="0" hangingPunct="0">
              <a:lnSpc>
                <a:spcPct val="80000"/>
              </a:lnSpc>
              <a:spcBef>
                <a:spcPct val="25000"/>
              </a:spcBef>
              <a:spcAft>
                <a:spcPct val="25000"/>
              </a:spcAft>
              <a:buClr>
                <a:prstClr val="black"/>
              </a:buClr>
              <a:defRPr/>
            </a:pPr>
            <a:r>
              <a:rPr lang="en-US" sz="1200" kern="0" dirty="0">
                <a:solidFill>
                  <a:prstClr val="black"/>
                </a:solidFill>
              </a:rPr>
              <a:t>Note:  High-Speed Vessels require annual dry-docking  </a:t>
            </a:r>
            <a:r>
              <a:rPr lang="en-US" sz="1200" kern="0" dirty="0" smtClean="0">
                <a:solidFill>
                  <a:prstClr val="black"/>
                </a:solidFill>
              </a:rPr>
              <a:t> (</a:t>
            </a:r>
            <a:r>
              <a:rPr lang="ko-KR" altLang="en-US" sz="1200" kern="0" dirty="0" smtClean="0">
                <a:solidFill>
                  <a:prstClr val="black"/>
                </a:solidFill>
              </a:rPr>
              <a:t>고속정은 매년 드라이 도크 정비 필요</a:t>
            </a:r>
            <a:r>
              <a:rPr lang="en-US" altLang="ko-KR" sz="1200" kern="0" dirty="0">
                <a:solidFill>
                  <a:prstClr val="black"/>
                </a:solidFill>
              </a:rPr>
              <a:t>)</a:t>
            </a:r>
            <a:endParaRPr lang="en-US" kern="0" dirty="0">
              <a:solidFill>
                <a:prstClr val="black"/>
              </a:solidFill>
            </a:endParaRPr>
          </a:p>
        </p:txBody>
      </p:sp>
      <p:sp>
        <p:nvSpPr>
          <p:cNvPr id="5" name="Trapezoid 4"/>
          <p:cNvSpPr/>
          <p:nvPr/>
        </p:nvSpPr>
        <p:spPr>
          <a:xfrm>
            <a:off x="6115050" y="5646509"/>
            <a:ext cx="1600200" cy="203600"/>
          </a:xfrm>
          <a:prstGeom prst="trapezoid">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b="1" dirty="0">
              <a:solidFill>
                <a:srgbClr val="00B050"/>
              </a:solidFill>
            </a:endParaRPr>
          </a:p>
        </p:txBody>
      </p:sp>
      <p:sp>
        <p:nvSpPr>
          <p:cNvPr id="6" name="Slide Number Placeholder 29"/>
          <p:cNvSpPr txBox="1">
            <a:spLocks/>
          </p:cNvSpPr>
          <p:nvPr/>
        </p:nvSpPr>
        <p:spPr>
          <a:xfrm>
            <a:off x="7715250" y="5850109"/>
            <a:ext cx="285750" cy="15064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900">
              <a:solidFill>
                <a:schemeClr val="tx1"/>
              </a:solidFill>
              <a:cs typeface="Arial"/>
            </a:endParaRPr>
          </a:p>
        </p:txBody>
      </p:sp>
      <p:sp>
        <p:nvSpPr>
          <p:cNvPr id="2" name="Rectangle 1"/>
          <p:cNvSpPr/>
          <p:nvPr/>
        </p:nvSpPr>
        <p:spPr>
          <a:xfrm>
            <a:off x="893" y="0"/>
            <a:ext cx="9143107" cy="1123384"/>
          </a:xfrm>
          <a:prstGeom prst="rect">
            <a:avLst/>
          </a:prstGeom>
        </p:spPr>
        <p:txBody>
          <a:bodyPr wrap="square">
            <a:spAutoFit/>
          </a:bodyPr>
          <a:lstStyle/>
          <a:p>
            <a:pPr algn="ctr"/>
            <a:r>
              <a:rPr lang="en-US" sz="2400" b="1" kern="0" dirty="0">
                <a:solidFill>
                  <a:prstClr val="black"/>
                </a:solidFill>
                <a:latin typeface="Arial" panose="020B0604020202020204" pitchFamily="34" charset="0"/>
                <a:cs typeface="Arial" panose="020B0604020202020204" pitchFamily="34" charset="0"/>
              </a:rPr>
              <a:t>Maintenance Plans </a:t>
            </a:r>
            <a:endParaRPr lang="en-US" sz="2400" b="1" kern="0" dirty="0" smtClean="0">
              <a:solidFill>
                <a:prstClr val="black"/>
              </a:solidFill>
              <a:latin typeface="Arial" panose="020B0604020202020204" pitchFamily="34" charset="0"/>
              <a:cs typeface="Arial" panose="020B0604020202020204" pitchFamily="34" charset="0"/>
            </a:endParaRPr>
          </a:p>
          <a:p>
            <a:pPr algn="ctr"/>
            <a:r>
              <a:rPr lang="ko-KR" altLang="en-US" sz="1400" b="1" kern="0" dirty="0" smtClean="0">
                <a:solidFill>
                  <a:prstClr val="black"/>
                </a:solidFill>
              </a:rPr>
              <a:t>항해정비 계획</a:t>
            </a:r>
            <a:endParaRPr lang="en-US" sz="1400" b="1" kern="0" dirty="0">
              <a:solidFill>
                <a:prstClr val="black"/>
              </a:solidFill>
            </a:endParaRPr>
          </a:p>
          <a:p>
            <a:pPr algn="ctr"/>
            <a:r>
              <a:rPr lang="en-US" sz="1500" b="1" kern="0" dirty="0">
                <a:solidFill>
                  <a:prstClr val="black"/>
                </a:solidFill>
                <a:latin typeface="Arial" panose="020B0604020202020204" pitchFamily="34" charset="0"/>
                <a:cs typeface="Arial" panose="020B0604020202020204" pitchFamily="34" charset="0"/>
              </a:rPr>
              <a:t>(Government-Owned/Government-Operated</a:t>
            </a:r>
            <a:r>
              <a:rPr lang="en-US" sz="1500" b="1" kern="0" dirty="0" smtClean="0">
                <a:solidFill>
                  <a:prstClr val="black"/>
                </a:solidFill>
                <a:latin typeface="Arial" panose="020B0604020202020204" pitchFamily="34" charset="0"/>
                <a:cs typeface="Arial" panose="020B0604020202020204" pitchFamily="34" charset="0"/>
              </a:rPr>
              <a:t>)</a:t>
            </a:r>
          </a:p>
          <a:p>
            <a:pPr algn="ctr"/>
            <a:r>
              <a:rPr lang="en-US" altLang="ko-KR" sz="1400" b="1" kern="0" dirty="0" smtClean="0">
                <a:solidFill>
                  <a:prstClr val="black"/>
                </a:solidFill>
              </a:rPr>
              <a:t>(</a:t>
            </a:r>
            <a:r>
              <a:rPr lang="ko-KR" altLang="en-US" sz="1400" b="1" kern="0" dirty="0" smtClean="0">
                <a:solidFill>
                  <a:prstClr val="black"/>
                </a:solidFill>
              </a:rPr>
              <a:t>정부 소속</a:t>
            </a:r>
            <a:r>
              <a:rPr lang="en-US" altLang="ko-KR" sz="1400" b="1" kern="0" dirty="0" smtClean="0">
                <a:solidFill>
                  <a:prstClr val="black"/>
                </a:solidFill>
              </a:rPr>
              <a:t>/</a:t>
            </a:r>
            <a:r>
              <a:rPr lang="ko-KR" altLang="en-US" sz="1400" b="1" kern="0" dirty="0" smtClean="0">
                <a:solidFill>
                  <a:prstClr val="black"/>
                </a:solidFill>
              </a:rPr>
              <a:t>정부 운영</a:t>
            </a:r>
            <a:r>
              <a:rPr lang="en-US" altLang="ko-KR" sz="1400" b="1" kern="0" dirty="0" smtClean="0">
                <a:solidFill>
                  <a:prstClr val="black"/>
                </a:solidFill>
              </a:rPr>
              <a:t>)</a:t>
            </a:r>
            <a:endParaRPr lang="en-US" sz="1400" dirty="0"/>
          </a:p>
        </p:txBody>
      </p:sp>
    </p:spTree>
    <p:extLst>
      <p:ext uri="{BB962C8B-B14F-4D97-AF65-F5344CB8AC3E}">
        <p14:creationId xmlns:p14="http://schemas.microsoft.com/office/powerpoint/2010/main" val="421103808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4210B7-6430-92BA-EFB0-2EF6E4A37184}"/>
              </a:ext>
            </a:extLst>
          </p:cNvPr>
          <p:cNvSpPr>
            <a:spLocks noGrp="1"/>
          </p:cNvSpPr>
          <p:nvPr>
            <p:ph sz="quarter" idx="13"/>
          </p:nvPr>
        </p:nvSpPr>
        <p:spPr>
          <a:xfrm>
            <a:off x="0" y="1150707"/>
            <a:ext cx="9144000" cy="5450898"/>
          </a:xfrm>
        </p:spPr>
        <p:txBody>
          <a:bodyPr/>
          <a:lstStyle/>
          <a:p>
            <a:r>
              <a:rPr lang="en-US" sz="1050" dirty="0">
                <a:solidFill>
                  <a:schemeClr val="tx1"/>
                </a:solidFill>
                <a:latin typeface="Arial"/>
                <a:cs typeface="Arial"/>
              </a:rPr>
              <a:t>Identify Issues Early  </a:t>
            </a:r>
            <a:r>
              <a:rPr lang="ko-KR" altLang="en-US" sz="1050" dirty="0" smtClean="0">
                <a:solidFill>
                  <a:schemeClr val="tx1"/>
                </a:solidFill>
                <a:latin typeface="Arial"/>
                <a:cs typeface="Arial"/>
              </a:rPr>
              <a:t>문제 조기 파악</a:t>
            </a:r>
            <a:endParaRPr lang="en-US" sz="1050" dirty="0">
              <a:solidFill>
                <a:schemeClr val="tx1"/>
              </a:solidFill>
            </a:endParaRPr>
          </a:p>
          <a:p>
            <a:pPr lvl="1"/>
            <a:r>
              <a:rPr lang="en-US" sz="1050" b="0" dirty="0">
                <a:solidFill>
                  <a:schemeClr val="tx1"/>
                </a:solidFill>
                <a:latin typeface="Arial"/>
                <a:cs typeface="Arial"/>
              </a:rPr>
              <a:t>Instituted government material condition surveys SMART, PEVI, VSA, Corrosion and Load-line assessments, Material Readiness </a:t>
            </a:r>
            <a:r>
              <a:rPr lang="en-US" sz="1050" b="0" dirty="0" smtClean="0">
                <a:solidFill>
                  <a:schemeClr val="tx1"/>
                </a:solidFill>
                <a:latin typeface="Arial"/>
                <a:cs typeface="Arial"/>
              </a:rPr>
              <a:t>Inspections</a:t>
            </a:r>
          </a:p>
          <a:p>
            <a:pPr lvl="1"/>
            <a:r>
              <a:rPr lang="ko-KR" altLang="en-US" sz="1050" b="0" dirty="0">
                <a:solidFill>
                  <a:schemeClr val="tx1"/>
                </a:solidFill>
                <a:latin typeface="Arial"/>
                <a:cs typeface="Arial"/>
              </a:rPr>
              <a:t>제도화된 정부 자재 상태 조사 </a:t>
            </a:r>
            <a:r>
              <a:rPr lang="en-US" altLang="ko-KR" sz="1050" b="0" dirty="0">
                <a:solidFill>
                  <a:schemeClr val="tx1"/>
                </a:solidFill>
                <a:latin typeface="Arial"/>
                <a:cs typeface="Arial"/>
              </a:rPr>
              <a:t>SMART, PEVI, VSA, </a:t>
            </a:r>
            <a:r>
              <a:rPr lang="ko-KR" altLang="en-US" sz="1050" b="0" dirty="0">
                <a:solidFill>
                  <a:schemeClr val="tx1"/>
                </a:solidFill>
                <a:latin typeface="Arial"/>
                <a:cs typeface="Arial"/>
              </a:rPr>
              <a:t>부식 및 부하 평가</a:t>
            </a:r>
            <a:r>
              <a:rPr lang="en-US" altLang="ko-KR" sz="1050" b="0" dirty="0">
                <a:solidFill>
                  <a:schemeClr val="tx1"/>
                </a:solidFill>
                <a:latin typeface="Arial"/>
                <a:cs typeface="Arial"/>
              </a:rPr>
              <a:t>, </a:t>
            </a:r>
            <a:r>
              <a:rPr lang="ko-KR" altLang="en-US" sz="1050" b="0" dirty="0">
                <a:solidFill>
                  <a:schemeClr val="tx1"/>
                </a:solidFill>
                <a:latin typeface="Arial"/>
                <a:cs typeface="Arial"/>
              </a:rPr>
              <a:t>자재 준비 상태 검사</a:t>
            </a:r>
            <a:r>
              <a:rPr lang="en-US" altLang="ko-KR" sz="1050" b="0" dirty="0" smtClean="0">
                <a:solidFill>
                  <a:schemeClr val="tx1"/>
                </a:solidFill>
                <a:latin typeface="Arial"/>
                <a:cs typeface="Arial"/>
              </a:rPr>
              <a:t>.</a:t>
            </a:r>
            <a:endParaRPr lang="en-US" sz="1050" b="0" dirty="0" smtClean="0">
              <a:solidFill>
                <a:schemeClr val="tx1"/>
              </a:solidFill>
              <a:latin typeface="Arial"/>
              <a:cs typeface="Arial"/>
            </a:endParaRPr>
          </a:p>
          <a:p>
            <a:pPr lvl="2"/>
            <a:r>
              <a:rPr lang="en-US" sz="1050" b="0" dirty="0" smtClean="0">
                <a:solidFill>
                  <a:schemeClr val="tx1"/>
                </a:solidFill>
                <a:latin typeface="Arial"/>
                <a:cs typeface="Arial"/>
              </a:rPr>
              <a:t>SMART/VSA </a:t>
            </a:r>
            <a:r>
              <a:rPr lang="en-US" sz="1050" b="0" dirty="0">
                <a:solidFill>
                  <a:schemeClr val="tx1"/>
                </a:solidFill>
                <a:latin typeface="Arial"/>
                <a:cs typeface="Arial"/>
              </a:rPr>
              <a:t>– Testing and evaluation of machinery and </a:t>
            </a:r>
            <a:r>
              <a:rPr lang="en-US" sz="1050" b="0" dirty="0" smtClean="0">
                <a:solidFill>
                  <a:schemeClr val="tx1"/>
                </a:solidFill>
                <a:latin typeface="Arial"/>
                <a:cs typeface="Arial"/>
              </a:rPr>
              <a:t>systems</a:t>
            </a:r>
          </a:p>
          <a:p>
            <a:pPr marL="914400" lvl="2" indent="0">
              <a:buNone/>
            </a:pPr>
            <a:r>
              <a:rPr lang="ko-KR" altLang="en-US" sz="1050" b="0" dirty="0" smtClean="0">
                <a:solidFill>
                  <a:schemeClr val="tx1"/>
                </a:solidFill>
                <a:latin typeface="Arial"/>
                <a:cs typeface="Arial"/>
              </a:rPr>
              <a:t>                               기계 </a:t>
            </a:r>
            <a:r>
              <a:rPr lang="ko-KR" altLang="en-US" sz="1050" b="0" dirty="0">
                <a:solidFill>
                  <a:schemeClr val="tx1"/>
                </a:solidFill>
                <a:latin typeface="Arial"/>
                <a:cs typeface="Arial"/>
              </a:rPr>
              <a:t>및 시스템 테스트 및 평가</a:t>
            </a:r>
            <a:endParaRPr lang="en-US" sz="1050" b="0" dirty="0">
              <a:solidFill>
                <a:schemeClr val="tx1"/>
              </a:solidFill>
              <a:latin typeface="Arial"/>
              <a:cs typeface="Arial"/>
            </a:endParaRPr>
          </a:p>
          <a:p>
            <a:pPr lvl="2"/>
            <a:r>
              <a:rPr lang="en-US" sz="1050" b="0" dirty="0">
                <a:solidFill>
                  <a:schemeClr val="tx1"/>
                </a:solidFill>
                <a:latin typeface="Arial"/>
                <a:cs typeface="Arial"/>
              </a:rPr>
              <a:t>PEVI – Static examination of the vessel by the Principal Port Engineer to evaluate hull, structures, coating condition, main and auxiliary spaces</a:t>
            </a:r>
            <a:r>
              <a:rPr lang="en-US" sz="1050" b="0" dirty="0" smtClean="0">
                <a:solidFill>
                  <a:schemeClr val="tx1"/>
                </a:solidFill>
                <a:latin typeface="Arial"/>
                <a:cs typeface="Arial"/>
              </a:rPr>
              <a:t>.</a:t>
            </a:r>
          </a:p>
          <a:p>
            <a:pPr marL="914400" lvl="2" indent="0">
              <a:buNone/>
            </a:pPr>
            <a:r>
              <a:rPr lang="en-US" altLang="ko-KR" sz="1050" b="0" dirty="0">
                <a:solidFill>
                  <a:schemeClr val="tx1"/>
                </a:solidFill>
                <a:latin typeface="Arial"/>
                <a:cs typeface="Arial"/>
              </a:rPr>
              <a:t> </a:t>
            </a:r>
            <a:r>
              <a:rPr lang="en-US" altLang="ko-KR" sz="1050" b="0" dirty="0" smtClean="0">
                <a:solidFill>
                  <a:schemeClr val="tx1"/>
                </a:solidFill>
                <a:latin typeface="Arial"/>
                <a:cs typeface="Arial"/>
              </a:rPr>
              <a:t>                  </a:t>
            </a:r>
            <a:r>
              <a:rPr lang="ko-KR" altLang="en-US" sz="1050" b="0" dirty="0" smtClean="0">
                <a:solidFill>
                  <a:schemeClr val="tx1"/>
                </a:solidFill>
                <a:latin typeface="Arial"/>
                <a:cs typeface="Arial"/>
              </a:rPr>
              <a:t>선체</a:t>
            </a:r>
            <a:r>
              <a:rPr lang="en-US" altLang="ko-KR" sz="1050" b="0" dirty="0">
                <a:solidFill>
                  <a:schemeClr val="tx1"/>
                </a:solidFill>
                <a:latin typeface="Arial"/>
                <a:cs typeface="Arial"/>
              </a:rPr>
              <a:t>, </a:t>
            </a:r>
            <a:r>
              <a:rPr lang="ko-KR" altLang="en-US" sz="1050" b="0" dirty="0">
                <a:solidFill>
                  <a:schemeClr val="tx1"/>
                </a:solidFill>
                <a:latin typeface="Arial"/>
                <a:cs typeface="Arial"/>
              </a:rPr>
              <a:t>구조물</a:t>
            </a:r>
            <a:r>
              <a:rPr lang="en-US" altLang="ko-KR" sz="1050" b="0" dirty="0">
                <a:solidFill>
                  <a:schemeClr val="tx1"/>
                </a:solidFill>
                <a:latin typeface="Arial"/>
                <a:cs typeface="Arial"/>
              </a:rPr>
              <a:t>, </a:t>
            </a:r>
            <a:r>
              <a:rPr lang="ko-KR" altLang="en-US" sz="1050" b="0" dirty="0">
                <a:solidFill>
                  <a:schemeClr val="tx1"/>
                </a:solidFill>
                <a:latin typeface="Arial"/>
                <a:cs typeface="Arial"/>
              </a:rPr>
              <a:t>코팅 상태</a:t>
            </a:r>
            <a:r>
              <a:rPr lang="en-US" altLang="ko-KR" sz="1050" b="0" dirty="0">
                <a:solidFill>
                  <a:schemeClr val="tx1"/>
                </a:solidFill>
                <a:latin typeface="Arial"/>
                <a:cs typeface="Arial"/>
              </a:rPr>
              <a:t>, </a:t>
            </a:r>
            <a:r>
              <a:rPr lang="ko-KR" altLang="en-US" sz="1050" b="0" dirty="0">
                <a:solidFill>
                  <a:schemeClr val="tx1"/>
                </a:solidFill>
                <a:latin typeface="Arial"/>
                <a:cs typeface="Arial"/>
              </a:rPr>
              <a:t>주 공간 및 보조 공간을 평가하기 위해 주요 항만 엔지니어에 의한 선박의 정적 검사</a:t>
            </a:r>
            <a:endParaRPr lang="en-US" sz="1050" b="0" dirty="0">
              <a:solidFill>
                <a:schemeClr val="tx1"/>
              </a:solidFill>
            </a:endParaRPr>
          </a:p>
          <a:p>
            <a:pPr lvl="1"/>
            <a:r>
              <a:rPr lang="en-US" sz="1050" b="0" dirty="0">
                <a:solidFill>
                  <a:schemeClr val="tx1"/>
                </a:solidFill>
                <a:latin typeface="Arial"/>
                <a:cs typeface="Arial"/>
              </a:rPr>
              <a:t>3</a:t>
            </a:r>
            <a:r>
              <a:rPr lang="en-US" sz="1050" b="0" baseline="30000" dirty="0">
                <a:solidFill>
                  <a:schemeClr val="tx1"/>
                </a:solidFill>
                <a:latin typeface="Arial"/>
                <a:cs typeface="Arial"/>
              </a:rPr>
              <a:t>rd</a:t>
            </a:r>
            <a:r>
              <a:rPr lang="en-US" sz="1050" b="0" dirty="0">
                <a:solidFill>
                  <a:schemeClr val="tx1"/>
                </a:solidFill>
                <a:latin typeface="Arial"/>
                <a:cs typeface="Arial"/>
              </a:rPr>
              <a:t> party oversight ABS Annuals and USCG </a:t>
            </a:r>
            <a:r>
              <a:rPr lang="en-US" sz="1050" b="0" dirty="0" smtClean="0">
                <a:solidFill>
                  <a:schemeClr val="tx1"/>
                </a:solidFill>
                <a:latin typeface="Arial"/>
                <a:cs typeface="Arial"/>
              </a:rPr>
              <a:t>COI</a:t>
            </a:r>
          </a:p>
          <a:p>
            <a:pPr marL="914400" lvl="2" indent="0">
              <a:buNone/>
            </a:pPr>
            <a:r>
              <a:rPr lang="ko-KR" altLang="en-US" sz="850" b="0" dirty="0">
                <a:solidFill>
                  <a:schemeClr val="tx1"/>
                </a:solidFill>
              </a:rPr>
              <a:t>제</a:t>
            </a:r>
            <a:r>
              <a:rPr lang="en-US" altLang="ko-KR" sz="850" b="0" dirty="0">
                <a:solidFill>
                  <a:schemeClr val="tx1"/>
                </a:solidFill>
              </a:rPr>
              <a:t>3</a:t>
            </a:r>
            <a:r>
              <a:rPr lang="ko-KR" altLang="en-US" sz="850" b="0" dirty="0">
                <a:solidFill>
                  <a:schemeClr val="tx1"/>
                </a:solidFill>
              </a:rPr>
              <a:t>자 감독 </a:t>
            </a:r>
            <a:r>
              <a:rPr lang="en-US" altLang="ko-KR" sz="850" b="0" dirty="0">
                <a:solidFill>
                  <a:schemeClr val="tx1"/>
                </a:solidFill>
              </a:rPr>
              <a:t>ABS </a:t>
            </a:r>
            <a:r>
              <a:rPr lang="ko-KR" altLang="en-US" sz="850" b="0" dirty="0">
                <a:solidFill>
                  <a:schemeClr val="tx1"/>
                </a:solidFill>
              </a:rPr>
              <a:t>연례회 및 </a:t>
            </a:r>
            <a:r>
              <a:rPr lang="en-US" altLang="ko-KR" sz="850" b="0" dirty="0">
                <a:solidFill>
                  <a:schemeClr val="tx1"/>
                </a:solidFill>
              </a:rPr>
              <a:t>USCG COI</a:t>
            </a:r>
            <a:endParaRPr lang="en-US" sz="850" b="0" dirty="0">
              <a:solidFill>
                <a:schemeClr val="tx1"/>
              </a:solidFill>
            </a:endParaRPr>
          </a:p>
          <a:p>
            <a:r>
              <a:rPr lang="en-US" sz="1050" dirty="0">
                <a:solidFill>
                  <a:schemeClr val="tx1"/>
                </a:solidFill>
                <a:latin typeface="Arial"/>
                <a:cs typeface="Arial"/>
              </a:rPr>
              <a:t>Advanced Planning and Package </a:t>
            </a:r>
            <a:r>
              <a:rPr lang="en-US" sz="1050" dirty="0" smtClean="0">
                <a:solidFill>
                  <a:schemeClr val="tx1"/>
                </a:solidFill>
                <a:latin typeface="Arial"/>
                <a:cs typeface="Arial"/>
              </a:rPr>
              <a:t>Development  </a:t>
            </a:r>
            <a:r>
              <a:rPr lang="ko-KR" altLang="en-US" sz="1050" dirty="0" smtClean="0">
                <a:solidFill>
                  <a:schemeClr val="tx1"/>
                </a:solidFill>
                <a:latin typeface="Arial"/>
                <a:cs typeface="Arial"/>
              </a:rPr>
              <a:t>선행 </a:t>
            </a:r>
            <a:r>
              <a:rPr lang="ko-KR" altLang="en-US" sz="1050" dirty="0">
                <a:solidFill>
                  <a:schemeClr val="tx1"/>
                </a:solidFill>
                <a:latin typeface="Arial"/>
                <a:cs typeface="Arial"/>
              </a:rPr>
              <a:t>계획 및 패키지 개발</a:t>
            </a:r>
            <a:endParaRPr lang="en-US" sz="1050" dirty="0">
              <a:solidFill>
                <a:schemeClr val="tx1"/>
              </a:solidFill>
              <a:latin typeface="Arial"/>
              <a:cs typeface="Arial"/>
            </a:endParaRPr>
          </a:p>
          <a:p>
            <a:pPr lvl="1"/>
            <a:r>
              <a:rPr lang="en-US" sz="1050" b="0" dirty="0">
                <a:solidFill>
                  <a:schemeClr val="tx1"/>
                </a:solidFill>
                <a:latin typeface="Arial"/>
                <a:cs typeface="Arial"/>
              </a:rPr>
              <a:t>MSC goal is to have work package assembly and material order requests for the next 3 to 5 years for all major availabilities</a:t>
            </a:r>
            <a:r>
              <a:rPr lang="en-US" sz="1050" b="0" dirty="0" smtClean="0">
                <a:solidFill>
                  <a:schemeClr val="tx1"/>
                </a:solidFill>
                <a:latin typeface="Arial"/>
                <a:cs typeface="Arial"/>
              </a:rPr>
              <a:t>.</a:t>
            </a:r>
          </a:p>
          <a:p>
            <a:pPr lvl="1"/>
            <a:r>
              <a:rPr lang="en-US" altLang="ko-KR" sz="1050" b="0" dirty="0">
                <a:solidFill>
                  <a:schemeClr val="tx1"/>
                </a:solidFill>
                <a:latin typeface="Arial"/>
                <a:cs typeface="Arial"/>
              </a:rPr>
              <a:t>MSC</a:t>
            </a:r>
            <a:r>
              <a:rPr lang="ko-KR" altLang="en-US" sz="1050" b="0" dirty="0">
                <a:solidFill>
                  <a:schemeClr val="tx1"/>
                </a:solidFill>
                <a:latin typeface="Arial"/>
                <a:cs typeface="Arial"/>
              </a:rPr>
              <a:t>의 목표는 향후 </a:t>
            </a:r>
            <a:r>
              <a:rPr lang="en-US" altLang="ko-KR" sz="1050" b="0" dirty="0">
                <a:solidFill>
                  <a:schemeClr val="tx1"/>
                </a:solidFill>
                <a:latin typeface="Arial"/>
                <a:cs typeface="Arial"/>
              </a:rPr>
              <a:t>3~5</a:t>
            </a:r>
            <a:r>
              <a:rPr lang="ko-KR" altLang="en-US" sz="1050" b="0" dirty="0">
                <a:solidFill>
                  <a:schemeClr val="tx1"/>
                </a:solidFill>
                <a:latin typeface="Arial"/>
                <a:cs typeface="Arial"/>
              </a:rPr>
              <a:t>년 동안 모든 주요 가용성에 대해 작업 패키지 조립 및 자재 주문 </a:t>
            </a:r>
            <a:r>
              <a:rPr lang="ko-KR" altLang="en-US" sz="1050" b="0" dirty="0" smtClean="0">
                <a:solidFill>
                  <a:schemeClr val="tx1"/>
                </a:solidFill>
                <a:latin typeface="Arial"/>
                <a:cs typeface="Arial"/>
              </a:rPr>
              <a:t>요청하는것임</a:t>
            </a:r>
            <a:endParaRPr lang="en-US" sz="1050" b="0" dirty="0">
              <a:solidFill>
                <a:schemeClr val="tx1"/>
              </a:solidFill>
              <a:latin typeface="Arial"/>
              <a:cs typeface="Arial"/>
            </a:endParaRPr>
          </a:p>
          <a:p>
            <a:pPr lvl="1"/>
            <a:r>
              <a:rPr lang="en-US" sz="1050" b="0" dirty="0">
                <a:solidFill>
                  <a:schemeClr val="tx1"/>
                </a:solidFill>
                <a:latin typeface="Arial"/>
                <a:cs typeface="Arial"/>
              </a:rPr>
              <a:t>Package includes standard work items, cross class and class standard work items</a:t>
            </a:r>
            <a:r>
              <a:rPr lang="en-US" sz="1050" b="0" dirty="0" smtClean="0">
                <a:solidFill>
                  <a:schemeClr val="tx1"/>
                </a:solidFill>
                <a:latin typeface="Arial"/>
                <a:cs typeface="Arial"/>
              </a:rPr>
              <a:t>.</a:t>
            </a:r>
          </a:p>
          <a:p>
            <a:pPr marL="914400" lvl="2" indent="0">
              <a:buNone/>
            </a:pPr>
            <a:r>
              <a:rPr lang="ko-KR" altLang="en-US" sz="850" b="0" dirty="0">
                <a:solidFill>
                  <a:schemeClr val="tx1"/>
                </a:solidFill>
                <a:latin typeface="Arial"/>
                <a:cs typeface="Arial"/>
              </a:rPr>
              <a:t>패키지에는 표준 작업 항목</a:t>
            </a:r>
            <a:r>
              <a:rPr lang="en-US" altLang="ko-KR" sz="850" b="0" dirty="0">
                <a:solidFill>
                  <a:schemeClr val="tx1"/>
                </a:solidFill>
                <a:latin typeface="Arial"/>
                <a:cs typeface="Arial"/>
              </a:rPr>
              <a:t>, </a:t>
            </a:r>
            <a:r>
              <a:rPr lang="ko-KR" altLang="en-US" sz="850" b="0" dirty="0">
                <a:solidFill>
                  <a:schemeClr val="tx1"/>
                </a:solidFill>
                <a:latin typeface="Arial"/>
                <a:cs typeface="Arial"/>
              </a:rPr>
              <a:t>교차 클래스 및 클래스 표준 작업 항목이 </a:t>
            </a:r>
            <a:r>
              <a:rPr lang="ko-KR" altLang="en-US" sz="850" b="0" dirty="0" smtClean="0">
                <a:solidFill>
                  <a:schemeClr val="tx1"/>
                </a:solidFill>
                <a:latin typeface="Arial"/>
                <a:cs typeface="Arial"/>
              </a:rPr>
              <a:t>포함된다</a:t>
            </a:r>
            <a:endParaRPr lang="en-US" sz="850" b="0" dirty="0">
              <a:solidFill>
                <a:schemeClr val="tx1"/>
              </a:solidFill>
              <a:latin typeface="Arial"/>
              <a:cs typeface="Arial"/>
            </a:endParaRPr>
          </a:p>
          <a:p>
            <a:pPr lvl="2"/>
            <a:r>
              <a:rPr lang="en-US" sz="1050" b="0" dirty="0">
                <a:solidFill>
                  <a:schemeClr val="tx1"/>
                </a:solidFill>
                <a:latin typeface="Arial"/>
                <a:cs typeface="Arial"/>
              </a:rPr>
              <a:t>SWI/CCSI/CSIs constitute 80% of the work package</a:t>
            </a:r>
            <a:r>
              <a:rPr lang="en-US" sz="1050" b="0" dirty="0" smtClean="0">
                <a:solidFill>
                  <a:schemeClr val="tx1"/>
                </a:solidFill>
                <a:latin typeface="Arial"/>
                <a:cs typeface="Arial"/>
              </a:rPr>
              <a:t>.</a:t>
            </a:r>
          </a:p>
          <a:p>
            <a:pPr marL="914400" lvl="2" indent="0">
              <a:buNone/>
            </a:pPr>
            <a:r>
              <a:rPr lang="en-US" altLang="ko-KR" sz="1050" b="0" dirty="0" smtClean="0">
                <a:solidFill>
                  <a:schemeClr val="tx1"/>
                </a:solidFill>
                <a:latin typeface="Arial"/>
                <a:cs typeface="Arial"/>
              </a:rPr>
              <a:t>      SWI/CCSI/CSI</a:t>
            </a:r>
            <a:r>
              <a:rPr lang="ko-KR" altLang="en-US" sz="1050" b="0" dirty="0">
                <a:solidFill>
                  <a:schemeClr val="tx1"/>
                </a:solidFill>
                <a:latin typeface="Arial"/>
                <a:cs typeface="Arial"/>
              </a:rPr>
              <a:t>는 작업 패키지의 </a:t>
            </a:r>
            <a:r>
              <a:rPr lang="en-US" altLang="ko-KR" sz="1050" b="0" dirty="0">
                <a:solidFill>
                  <a:schemeClr val="tx1"/>
                </a:solidFill>
                <a:latin typeface="Arial"/>
                <a:cs typeface="Arial"/>
              </a:rPr>
              <a:t>80%</a:t>
            </a:r>
            <a:r>
              <a:rPr lang="ko-KR" altLang="en-US" sz="1050" b="0" dirty="0">
                <a:solidFill>
                  <a:schemeClr val="tx1"/>
                </a:solidFill>
                <a:latin typeface="Arial"/>
                <a:cs typeface="Arial"/>
              </a:rPr>
              <a:t>를 </a:t>
            </a:r>
            <a:r>
              <a:rPr lang="ko-KR" altLang="en-US" sz="1050" b="0" dirty="0" smtClean="0">
                <a:solidFill>
                  <a:schemeClr val="tx1"/>
                </a:solidFill>
                <a:latin typeface="Arial"/>
                <a:cs typeface="Arial"/>
              </a:rPr>
              <a:t>차지</a:t>
            </a:r>
            <a:r>
              <a:rPr lang="ko-KR" altLang="en-US" sz="1050" b="0" dirty="0">
                <a:solidFill>
                  <a:schemeClr val="tx1"/>
                </a:solidFill>
                <a:latin typeface="Arial"/>
                <a:cs typeface="Arial"/>
              </a:rPr>
              <a:t>함</a:t>
            </a:r>
            <a:endParaRPr lang="en-US" sz="1050" b="0" dirty="0">
              <a:solidFill>
                <a:schemeClr val="tx1"/>
              </a:solidFill>
              <a:latin typeface="Arial"/>
              <a:cs typeface="Arial"/>
            </a:endParaRPr>
          </a:p>
          <a:p>
            <a:pPr lvl="2"/>
            <a:r>
              <a:rPr lang="en-US" sz="1050" b="0" dirty="0">
                <a:solidFill>
                  <a:schemeClr val="tx1"/>
                </a:solidFill>
                <a:latin typeface="Arial"/>
                <a:cs typeface="Arial"/>
              </a:rPr>
              <a:t>Repair items constitute 15% of the work package and these are items that are identified through ship’s force and material assessments.  MSC is in the process of creating template style repair items so that they are easily biddable and are similar across the fleet</a:t>
            </a:r>
            <a:r>
              <a:rPr lang="en-US" sz="1050" b="0" dirty="0" smtClean="0">
                <a:solidFill>
                  <a:schemeClr val="tx1"/>
                </a:solidFill>
                <a:latin typeface="Arial"/>
                <a:cs typeface="Arial"/>
              </a:rPr>
              <a:t>.</a:t>
            </a:r>
          </a:p>
          <a:p>
            <a:pPr marL="914400" lvl="2" indent="0">
              <a:lnSpc>
                <a:spcPct val="100000"/>
              </a:lnSpc>
              <a:buNone/>
            </a:pPr>
            <a:r>
              <a:rPr lang="en-US" altLang="ko-KR" sz="1050" b="0" dirty="0" smtClean="0">
                <a:solidFill>
                  <a:schemeClr val="tx1"/>
                </a:solidFill>
                <a:latin typeface="Arial"/>
                <a:cs typeface="Arial"/>
              </a:rPr>
              <a:t>     </a:t>
            </a:r>
            <a:r>
              <a:rPr lang="ko-KR" altLang="en-US" sz="1000" b="0" dirty="0" smtClean="0">
                <a:solidFill>
                  <a:schemeClr val="tx1"/>
                </a:solidFill>
                <a:latin typeface="Arial"/>
                <a:cs typeface="Arial"/>
              </a:rPr>
              <a:t>수리 </a:t>
            </a:r>
            <a:r>
              <a:rPr lang="ko-KR" altLang="en-US" sz="1000" b="0" dirty="0">
                <a:solidFill>
                  <a:schemeClr val="tx1"/>
                </a:solidFill>
                <a:latin typeface="Arial"/>
                <a:cs typeface="Arial"/>
              </a:rPr>
              <a:t>항목은 작업 패키지의 </a:t>
            </a:r>
            <a:r>
              <a:rPr lang="en-US" altLang="ko-KR" sz="1000" b="0" dirty="0">
                <a:solidFill>
                  <a:schemeClr val="tx1"/>
                </a:solidFill>
                <a:latin typeface="Arial"/>
                <a:cs typeface="Arial"/>
              </a:rPr>
              <a:t>15%</a:t>
            </a:r>
            <a:r>
              <a:rPr lang="ko-KR" altLang="en-US" sz="1000" b="0" dirty="0">
                <a:solidFill>
                  <a:schemeClr val="tx1"/>
                </a:solidFill>
                <a:latin typeface="Arial"/>
                <a:cs typeface="Arial"/>
              </a:rPr>
              <a:t>를 차지하며</a:t>
            </a:r>
            <a:r>
              <a:rPr lang="en-US" altLang="ko-KR" sz="1000" b="0" dirty="0">
                <a:solidFill>
                  <a:schemeClr val="tx1"/>
                </a:solidFill>
                <a:latin typeface="Arial"/>
                <a:cs typeface="Arial"/>
              </a:rPr>
              <a:t>, </a:t>
            </a:r>
            <a:r>
              <a:rPr lang="ko-KR" altLang="en-US" sz="1000" b="0" dirty="0">
                <a:solidFill>
                  <a:schemeClr val="tx1"/>
                </a:solidFill>
                <a:latin typeface="Arial"/>
                <a:cs typeface="Arial"/>
              </a:rPr>
              <a:t>이는 선박의 힘 및 자재 평가를 통해 확인되는 </a:t>
            </a:r>
            <a:r>
              <a:rPr lang="ko-KR" altLang="en-US" sz="1000" b="0" dirty="0" smtClean="0">
                <a:solidFill>
                  <a:schemeClr val="tx1"/>
                </a:solidFill>
                <a:latin typeface="Arial"/>
                <a:cs typeface="Arial"/>
              </a:rPr>
              <a:t>항목이다</a:t>
            </a:r>
            <a:r>
              <a:rPr lang="en-US" altLang="ko-KR" sz="1000" b="0" dirty="0" smtClean="0">
                <a:solidFill>
                  <a:schemeClr val="tx1"/>
                </a:solidFill>
                <a:latin typeface="Arial"/>
                <a:cs typeface="Arial"/>
              </a:rPr>
              <a:t>. </a:t>
            </a:r>
            <a:r>
              <a:rPr lang="en-US" altLang="ko-KR" sz="1000" b="0" dirty="0">
                <a:solidFill>
                  <a:schemeClr val="tx1"/>
                </a:solidFill>
                <a:latin typeface="Arial"/>
                <a:cs typeface="Arial"/>
              </a:rPr>
              <a:t>MSC</a:t>
            </a:r>
            <a:r>
              <a:rPr lang="ko-KR" altLang="en-US" sz="1000" b="0" dirty="0">
                <a:solidFill>
                  <a:schemeClr val="tx1"/>
                </a:solidFill>
                <a:latin typeface="Arial"/>
                <a:cs typeface="Arial"/>
              </a:rPr>
              <a:t>는 템플릿 스타일의 수리 </a:t>
            </a:r>
            <a:r>
              <a:rPr lang="ko-KR" altLang="en-US" sz="1000" b="0" dirty="0" smtClean="0">
                <a:solidFill>
                  <a:schemeClr val="tx1"/>
                </a:solidFill>
                <a:latin typeface="Arial"/>
                <a:cs typeface="Arial"/>
              </a:rPr>
              <a:t> </a:t>
            </a:r>
            <a:endParaRPr lang="en-US" altLang="ko-KR" sz="1000" b="0" dirty="0" smtClean="0">
              <a:solidFill>
                <a:schemeClr val="tx1"/>
              </a:solidFill>
              <a:latin typeface="Arial"/>
              <a:cs typeface="Arial"/>
            </a:endParaRPr>
          </a:p>
          <a:p>
            <a:pPr marL="914400" lvl="2" indent="0">
              <a:lnSpc>
                <a:spcPct val="100000"/>
              </a:lnSpc>
              <a:buNone/>
            </a:pPr>
            <a:r>
              <a:rPr lang="en-US" altLang="ko-KR" sz="1000" b="0" dirty="0">
                <a:solidFill>
                  <a:schemeClr val="tx1"/>
                </a:solidFill>
                <a:latin typeface="Arial"/>
                <a:cs typeface="Arial"/>
              </a:rPr>
              <a:t> </a:t>
            </a:r>
            <a:r>
              <a:rPr lang="en-US" altLang="ko-KR" sz="1000" b="0" dirty="0" smtClean="0">
                <a:solidFill>
                  <a:schemeClr val="tx1"/>
                </a:solidFill>
                <a:latin typeface="Arial"/>
                <a:cs typeface="Arial"/>
              </a:rPr>
              <a:t>     </a:t>
            </a:r>
            <a:r>
              <a:rPr lang="ko-KR" altLang="en-US" sz="1000" b="0" dirty="0" smtClean="0">
                <a:solidFill>
                  <a:schemeClr val="tx1"/>
                </a:solidFill>
                <a:latin typeface="Arial"/>
                <a:cs typeface="Arial"/>
              </a:rPr>
              <a:t>항목을 </a:t>
            </a:r>
            <a:r>
              <a:rPr lang="ko-KR" altLang="en-US" sz="1000" b="0" dirty="0">
                <a:solidFill>
                  <a:schemeClr val="tx1"/>
                </a:solidFill>
                <a:latin typeface="Arial"/>
                <a:cs typeface="Arial"/>
              </a:rPr>
              <a:t>제작하는 과정에 있으며</a:t>
            </a:r>
            <a:r>
              <a:rPr lang="en-US" altLang="ko-KR" sz="1000" b="0" dirty="0">
                <a:solidFill>
                  <a:schemeClr val="tx1"/>
                </a:solidFill>
                <a:latin typeface="Arial"/>
                <a:cs typeface="Arial"/>
              </a:rPr>
              <a:t>, </a:t>
            </a:r>
            <a:r>
              <a:rPr lang="ko-KR" altLang="en-US" sz="1000" b="0" dirty="0">
                <a:solidFill>
                  <a:schemeClr val="tx1"/>
                </a:solidFill>
                <a:latin typeface="Arial"/>
                <a:cs typeface="Arial"/>
              </a:rPr>
              <a:t>이를 통해 쉽게 입찰할 수 있고 전체 제품군에서 </a:t>
            </a:r>
            <a:r>
              <a:rPr lang="ko-KR" altLang="en-US" sz="1000" b="0" dirty="0" smtClean="0">
                <a:solidFill>
                  <a:schemeClr val="tx1"/>
                </a:solidFill>
                <a:latin typeface="Arial"/>
                <a:cs typeface="Arial"/>
              </a:rPr>
              <a:t>유사함</a:t>
            </a:r>
            <a:endParaRPr lang="en-US" sz="1000" b="0" dirty="0">
              <a:solidFill>
                <a:schemeClr val="tx1"/>
              </a:solidFill>
              <a:latin typeface="Arial"/>
              <a:cs typeface="Arial"/>
            </a:endParaRPr>
          </a:p>
          <a:p>
            <a:pPr lvl="2"/>
            <a:r>
              <a:rPr lang="en-US" sz="1050" b="0" dirty="0">
                <a:solidFill>
                  <a:schemeClr val="tx1"/>
                </a:solidFill>
                <a:latin typeface="Arial"/>
                <a:cs typeface="Arial"/>
              </a:rPr>
              <a:t>Trans-Alts or fleet modernization make up the remaining 5</a:t>
            </a:r>
            <a:r>
              <a:rPr lang="en-US" sz="1050" b="0" dirty="0" smtClean="0">
                <a:solidFill>
                  <a:schemeClr val="tx1"/>
                </a:solidFill>
                <a:latin typeface="Arial"/>
                <a:cs typeface="Arial"/>
              </a:rPr>
              <a:t>%. </a:t>
            </a:r>
            <a:r>
              <a:rPr lang="ko-KR" altLang="en-US" sz="1000" b="0" dirty="0">
                <a:solidFill>
                  <a:schemeClr val="tx1"/>
                </a:solidFill>
                <a:latin typeface="Arial"/>
                <a:cs typeface="Arial"/>
              </a:rPr>
              <a:t>나머지 </a:t>
            </a:r>
            <a:r>
              <a:rPr lang="en-US" altLang="ko-KR" sz="1000" b="0" dirty="0">
                <a:solidFill>
                  <a:schemeClr val="tx1"/>
                </a:solidFill>
                <a:latin typeface="Arial"/>
                <a:cs typeface="Arial"/>
              </a:rPr>
              <a:t>5%</a:t>
            </a:r>
            <a:r>
              <a:rPr lang="ko-KR" altLang="en-US" sz="1000" b="0" dirty="0">
                <a:solidFill>
                  <a:schemeClr val="tx1"/>
                </a:solidFill>
                <a:latin typeface="Arial"/>
                <a:cs typeface="Arial"/>
              </a:rPr>
              <a:t>는 트랜스알트 또는 함대 </a:t>
            </a:r>
            <a:r>
              <a:rPr lang="ko-KR" altLang="en-US" sz="1000" b="0" dirty="0" smtClean="0">
                <a:solidFill>
                  <a:schemeClr val="tx1"/>
                </a:solidFill>
                <a:latin typeface="Arial"/>
                <a:cs typeface="Arial"/>
              </a:rPr>
              <a:t>현대화</a:t>
            </a:r>
            <a:r>
              <a:rPr lang="en-US" altLang="ko-KR" sz="1000" b="0" dirty="0" smtClean="0">
                <a:solidFill>
                  <a:schemeClr val="tx1"/>
                </a:solidFill>
                <a:latin typeface="Arial"/>
                <a:cs typeface="Arial"/>
              </a:rPr>
              <a:t>.</a:t>
            </a:r>
            <a:endParaRPr lang="en-US" sz="1000" b="0" dirty="0">
              <a:solidFill>
                <a:schemeClr val="tx1"/>
              </a:solidFill>
              <a:latin typeface="Arial"/>
              <a:cs typeface="Arial"/>
            </a:endParaRPr>
          </a:p>
          <a:p>
            <a:pPr lvl="2"/>
            <a:r>
              <a:rPr lang="en-US" sz="1050" b="0" dirty="0">
                <a:solidFill>
                  <a:schemeClr val="tx1"/>
                </a:solidFill>
                <a:latin typeface="Arial"/>
                <a:cs typeface="Arial"/>
              </a:rPr>
              <a:t>Class standard work items and template repair items are evaluated after repair periods and lessons learn are incorporated into the work item and updated in the SAMM library. </a:t>
            </a:r>
            <a:endParaRPr lang="en-US" sz="1050" b="0" dirty="0" smtClean="0">
              <a:solidFill>
                <a:schemeClr val="tx1"/>
              </a:solidFill>
              <a:latin typeface="Arial"/>
              <a:cs typeface="Arial"/>
            </a:endParaRPr>
          </a:p>
          <a:p>
            <a:pPr marL="914400" lvl="2" indent="0">
              <a:buNone/>
            </a:pPr>
            <a:r>
              <a:rPr lang="ko-KR" altLang="en-US" sz="800" b="0" dirty="0" smtClean="0">
                <a:solidFill>
                  <a:schemeClr val="tx1"/>
                </a:solidFill>
                <a:latin typeface="Arial"/>
                <a:cs typeface="Arial"/>
              </a:rPr>
              <a:t>        </a:t>
            </a:r>
            <a:r>
              <a:rPr lang="ko-KR" altLang="en-US" sz="1000" b="0" dirty="0" smtClean="0">
                <a:solidFill>
                  <a:schemeClr val="tx1"/>
                </a:solidFill>
                <a:latin typeface="Arial"/>
                <a:cs typeface="Arial"/>
              </a:rPr>
              <a:t>군함 </a:t>
            </a:r>
            <a:r>
              <a:rPr lang="ko-KR" altLang="en-US" sz="1000" b="0" dirty="0">
                <a:solidFill>
                  <a:schemeClr val="tx1"/>
                </a:solidFill>
                <a:latin typeface="Arial"/>
                <a:cs typeface="Arial"/>
              </a:rPr>
              <a:t>표준 작업 항목 및 템플릿 수리 항목은 수리 기간 및 학습된 교훈이 작업 항목에 통합되고 </a:t>
            </a:r>
            <a:r>
              <a:rPr lang="en-US" altLang="ko-KR" sz="1000" b="0" dirty="0">
                <a:solidFill>
                  <a:schemeClr val="tx1"/>
                </a:solidFill>
                <a:latin typeface="Arial"/>
                <a:cs typeface="Arial"/>
              </a:rPr>
              <a:t>SAMM </a:t>
            </a:r>
            <a:r>
              <a:rPr lang="ko-KR" altLang="en-US" sz="1000" b="0" dirty="0">
                <a:solidFill>
                  <a:schemeClr val="tx1"/>
                </a:solidFill>
                <a:latin typeface="Arial"/>
                <a:cs typeface="Arial"/>
              </a:rPr>
              <a:t>라이브러리에서 업데이트된 후 </a:t>
            </a:r>
            <a:r>
              <a:rPr lang="ko-KR" altLang="en-US" sz="1000" b="0" dirty="0" smtClean="0">
                <a:solidFill>
                  <a:schemeClr val="tx1"/>
                </a:solidFill>
                <a:latin typeface="Arial"/>
                <a:cs typeface="Arial"/>
              </a:rPr>
              <a:t>평가됨</a:t>
            </a:r>
            <a:endParaRPr lang="en-US" sz="1000" b="0" dirty="0">
              <a:solidFill>
                <a:schemeClr val="tx1"/>
              </a:solidFill>
              <a:latin typeface="Arial"/>
              <a:cs typeface="Arial"/>
            </a:endParaRPr>
          </a:p>
          <a:p>
            <a:endParaRPr lang="en-US" sz="1000" dirty="0">
              <a:latin typeface="Arial"/>
              <a:cs typeface="Arial"/>
            </a:endParaRPr>
          </a:p>
          <a:p>
            <a:endParaRPr lang="en-US" sz="1100" dirty="0">
              <a:latin typeface="Arial"/>
              <a:cs typeface="Arial"/>
            </a:endParaRPr>
          </a:p>
        </p:txBody>
      </p:sp>
      <p:sp>
        <p:nvSpPr>
          <p:cNvPr id="4" name="Title 3">
            <a:extLst>
              <a:ext uri="{FF2B5EF4-FFF2-40B4-BE49-F238E27FC236}">
                <a16:creationId xmlns:a16="http://schemas.microsoft.com/office/drawing/2014/main" id="{0FA1AEEE-3D6B-ECC2-FC4A-6EF663618B96}"/>
              </a:ext>
            </a:extLst>
          </p:cNvPr>
          <p:cNvSpPr>
            <a:spLocks noGrp="1"/>
          </p:cNvSpPr>
          <p:nvPr>
            <p:ph type="title"/>
          </p:nvPr>
        </p:nvSpPr>
        <p:spPr>
          <a:xfrm>
            <a:off x="-32084" y="40105"/>
            <a:ext cx="9129713" cy="989013"/>
          </a:xfrm>
        </p:spPr>
        <p:txBody>
          <a:bodyPr/>
          <a:lstStyle/>
          <a:p>
            <a:r>
              <a:rPr lang="en-US" dirty="0">
                <a:latin typeface="Arial"/>
                <a:cs typeface="Arial"/>
              </a:rPr>
              <a:t>Maintenance </a:t>
            </a:r>
            <a:r>
              <a:rPr lang="en-US" dirty="0" smtClean="0">
                <a:latin typeface="Arial"/>
                <a:cs typeface="Arial"/>
              </a:rPr>
              <a:t>Planning</a:t>
            </a:r>
            <a:br>
              <a:rPr lang="en-US" dirty="0" smtClean="0">
                <a:latin typeface="Arial"/>
                <a:cs typeface="Arial"/>
              </a:rPr>
            </a:br>
            <a:r>
              <a:rPr lang="ko-KR" altLang="en-US" dirty="0" smtClean="0">
                <a:latin typeface="Arial"/>
                <a:cs typeface="Arial"/>
              </a:rPr>
              <a:t>항해 정비 계획하기</a:t>
            </a:r>
            <a:endParaRPr lang="en-US" dirty="0"/>
          </a:p>
        </p:txBody>
      </p:sp>
      <p:sp>
        <p:nvSpPr>
          <p:cNvPr id="6" name="Content Placeholder 5">
            <a:extLst>
              <a:ext uri="{FF2B5EF4-FFF2-40B4-BE49-F238E27FC236}">
                <a16:creationId xmlns:a16="http://schemas.microsoft.com/office/drawing/2014/main" id="{9EBA1112-C7E6-62E0-C2EB-3BC9F65D6657}"/>
              </a:ext>
            </a:extLst>
          </p:cNvPr>
          <p:cNvSpPr>
            <a:spLocks noGrp="1"/>
          </p:cNvSpPr>
          <p:nvPr>
            <p:ph sz="quarter" idx="12"/>
          </p:nvPr>
        </p:nvSpPr>
        <p:spPr/>
        <p:txBody>
          <a:bodyPr/>
          <a:lstStyle/>
          <a:p>
            <a:endParaRPr lang="en-US"/>
          </a:p>
        </p:txBody>
      </p:sp>
      <p:sp>
        <p:nvSpPr>
          <p:cNvPr id="13" name="Content Placeholder 12">
            <a:extLst>
              <a:ext uri="{FF2B5EF4-FFF2-40B4-BE49-F238E27FC236}">
                <a16:creationId xmlns:a16="http://schemas.microsoft.com/office/drawing/2014/main" id="{47BF4946-59D2-9CC9-4168-DDEB4660B464}"/>
              </a:ext>
            </a:extLst>
          </p:cNvPr>
          <p:cNvSpPr>
            <a:spLocks noGrp="1"/>
          </p:cNvSpPr>
          <p:nvPr>
            <p:ph sz="quarter" idx="10"/>
          </p:nvPr>
        </p:nvSpPr>
        <p:spPr/>
        <p:txBody>
          <a:bodyPr/>
          <a:lstStyle/>
          <a:p>
            <a:endParaRPr lang="en-US" dirty="0"/>
          </a:p>
        </p:txBody>
      </p:sp>
    </p:spTree>
    <p:extLst>
      <p:ext uri="{BB962C8B-B14F-4D97-AF65-F5344CB8AC3E}">
        <p14:creationId xmlns:p14="http://schemas.microsoft.com/office/powerpoint/2010/main" val="1614514634"/>
      </p:ext>
    </p:extLst>
  </p:cSld>
  <p:clrMapOvr>
    <a:masterClrMapping/>
  </p:clrMapOvr>
  <p:extLst mod="1">
    <p:ext uri="{6950BFC3-D8DA-4A85-94F7-54DA5524770B}">
      <p188:commentRel xmlns=""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txBox="1">
            <a:spLocks/>
          </p:cNvSpPr>
          <p:nvPr/>
        </p:nvSpPr>
        <p:spPr>
          <a:xfrm>
            <a:off x="487680" y="1295400"/>
            <a:ext cx="8624570" cy="39471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000" i="0" u="none" strike="noStrike" kern="1200" cap="none" spc="0" normalizeH="0" baseline="0" noProof="0" dirty="0">
                <a:ln>
                  <a:noFill/>
                </a:ln>
                <a:solidFill>
                  <a:schemeClr val="tx1"/>
                </a:solidFill>
                <a:effectLst/>
                <a:uLnTx/>
                <a:uFillTx/>
              </a:rPr>
              <a:t>CCSI are fleet wide standardized items, CSI are class specific items</a:t>
            </a:r>
            <a:r>
              <a:rPr kumimoji="0" lang="en-US" sz="1000" i="0" u="none" strike="noStrike" kern="1200" cap="none" spc="0" normalizeH="0" baseline="0" noProof="0" dirty="0" smtClean="0">
                <a:ln>
                  <a:noFill/>
                </a:ln>
                <a:solidFill>
                  <a:schemeClr val="tx1"/>
                </a:solidFill>
                <a:effectLst/>
                <a:uLnTx/>
                <a:uFillTx/>
              </a:rPr>
              <a:t>;</a:t>
            </a:r>
          </a:p>
          <a:p>
            <a:pPr marL="0" lvl="0" indent="0" fontAlgn="auto">
              <a:spcAft>
                <a:spcPts val="0"/>
              </a:spcAft>
              <a:buNone/>
              <a:defRPr/>
            </a:pPr>
            <a:r>
              <a:rPr lang="en-US" altLang="ko-KR" sz="1000" dirty="0">
                <a:solidFill>
                  <a:schemeClr val="tx1"/>
                </a:solidFill>
              </a:rPr>
              <a:t>CCSI</a:t>
            </a:r>
            <a:r>
              <a:rPr lang="ko-KR" altLang="en-US" sz="1000" dirty="0">
                <a:solidFill>
                  <a:schemeClr val="tx1"/>
                </a:solidFill>
              </a:rPr>
              <a:t>는 </a:t>
            </a:r>
            <a:r>
              <a:rPr lang="ko-KR" altLang="en-US" sz="1000" dirty="0" smtClean="0">
                <a:solidFill>
                  <a:schemeClr val="tx1"/>
                </a:solidFill>
              </a:rPr>
              <a:t>함대 </a:t>
            </a:r>
            <a:r>
              <a:rPr lang="ko-KR" altLang="en-US" sz="1000" dirty="0">
                <a:solidFill>
                  <a:schemeClr val="tx1"/>
                </a:solidFill>
              </a:rPr>
              <a:t>전반의 표준화된 항목이며</a:t>
            </a:r>
            <a:r>
              <a:rPr lang="en-US" altLang="ko-KR" sz="1000" dirty="0">
                <a:solidFill>
                  <a:schemeClr val="tx1"/>
                </a:solidFill>
              </a:rPr>
              <a:t>, CSI</a:t>
            </a:r>
            <a:r>
              <a:rPr lang="ko-KR" altLang="en-US" sz="1000" dirty="0">
                <a:solidFill>
                  <a:schemeClr val="tx1"/>
                </a:solidFill>
              </a:rPr>
              <a:t>는 </a:t>
            </a:r>
            <a:r>
              <a:rPr lang="ko-KR" altLang="en-US" sz="1000" dirty="0" smtClean="0">
                <a:solidFill>
                  <a:schemeClr val="tx1"/>
                </a:solidFill>
              </a:rPr>
              <a:t>선박별 항목임</a:t>
            </a:r>
            <a:endParaRPr kumimoji="0" lang="en-US" sz="1000" i="0" u="none" strike="noStrike" kern="1200" cap="none" spc="0" normalizeH="0" baseline="0" noProof="0" dirty="0">
              <a:ln>
                <a:noFill/>
              </a:ln>
              <a:solidFill>
                <a:schemeClr val="tx1"/>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000" i="0" u="none" strike="noStrike" kern="1200" cap="none" spc="0" normalizeH="0" baseline="0" noProof="0" dirty="0">
                <a:ln>
                  <a:noFill/>
                </a:ln>
                <a:solidFill>
                  <a:schemeClr val="tx1"/>
                </a:solidFill>
                <a:effectLst/>
                <a:uLnTx/>
                <a:uFillTx/>
              </a:rPr>
              <a:t>Ensure fleet/class wide </a:t>
            </a:r>
            <a:r>
              <a:rPr kumimoji="0" lang="en-US" sz="1000" i="0" u="none" strike="noStrike" kern="1200" cap="none" spc="0" normalizeH="0" baseline="0" noProof="0" dirty="0" smtClean="0">
                <a:ln>
                  <a:noFill/>
                </a:ln>
                <a:solidFill>
                  <a:schemeClr val="tx1"/>
                </a:solidFill>
                <a:effectLst/>
                <a:uLnTx/>
                <a:uFillTx/>
              </a:rPr>
              <a:t>consistency</a:t>
            </a:r>
          </a:p>
          <a:p>
            <a:pPr marL="457200" lvl="1" indent="0" fontAlgn="auto">
              <a:spcAft>
                <a:spcPts val="0"/>
              </a:spcAft>
              <a:buNone/>
              <a:defRPr/>
            </a:pPr>
            <a:r>
              <a:rPr lang="ko-KR" altLang="en-US" sz="1000" dirty="0" smtClean="0">
                <a:solidFill>
                  <a:schemeClr val="tx1"/>
                </a:solidFill>
              </a:rPr>
              <a:t>      함대</a:t>
            </a:r>
            <a:r>
              <a:rPr lang="en-US" altLang="ko-KR" sz="1000" dirty="0" smtClean="0">
                <a:solidFill>
                  <a:schemeClr val="tx1"/>
                </a:solidFill>
              </a:rPr>
              <a:t>/</a:t>
            </a:r>
            <a:r>
              <a:rPr lang="ko-KR" altLang="en-US" sz="1000" dirty="0" smtClean="0">
                <a:solidFill>
                  <a:schemeClr val="tx1"/>
                </a:solidFill>
              </a:rPr>
              <a:t>군함 </a:t>
            </a:r>
            <a:r>
              <a:rPr lang="ko-KR" altLang="en-US" sz="1000" dirty="0">
                <a:solidFill>
                  <a:schemeClr val="tx1"/>
                </a:solidFill>
              </a:rPr>
              <a:t>전체의 일관성 보장</a:t>
            </a:r>
            <a:endParaRPr kumimoji="0" lang="en-US" sz="1000" i="0" u="none" strike="noStrike" kern="1200" cap="none" spc="0" normalizeH="0" baseline="0" noProof="0" dirty="0">
              <a:ln>
                <a:noFill/>
              </a:ln>
              <a:solidFill>
                <a:schemeClr val="tx1"/>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000" i="0" u="none" strike="noStrike" kern="1200" cap="none" spc="0" normalizeH="0" baseline="0" noProof="0" dirty="0">
                <a:ln>
                  <a:noFill/>
                </a:ln>
                <a:solidFill>
                  <a:schemeClr val="tx1"/>
                </a:solidFill>
                <a:effectLst/>
                <a:uLnTx/>
                <a:uFillTx/>
              </a:rPr>
              <a:t>Tracking maintenance </a:t>
            </a:r>
            <a:r>
              <a:rPr kumimoji="0" lang="en-US" sz="1000" i="0" u="none" strike="noStrike" kern="1200" cap="none" spc="0" normalizeH="0" baseline="0" noProof="0" dirty="0" smtClean="0">
                <a:ln>
                  <a:noFill/>
                </a:ln>
                <a:solidFill>
                  <a:schemeClr val="tx1"/>
                </a:solidFill>
                <a:effectLst/>
                <a:uLnTx/>
                <a:uFillTx/>
              </a:rPr>
              <a:t>costs</a:t>
            </a:r>
          </a:p>
          <a:p>
            <a:pPr marL="457200" lvl="1" indent="0" fontAlgn="auto">
              <a:spcAft>
                <a:spcPts val="0"/>
              </a:spcAft>
              <a:buNone/>
              <a:defRPr/>
            </a:pPr>
            <a:r>
              <a:rPr lang="ko-KR" altLang="en-US" sz="1000" dirty="0" smtClean="0">
                <a:solidFill>
                  <a:schemeClr val="tx1"/>
                </a:solidFill>
              </a:rPr>
              <a:t>      유지보수 </a:t>
            </a:r>
            <a:r>
              <a:rPr lang="ko-KR" altLang="en-US" sz="1000" dirty="0">
                <a:solidFill>
                  <a:schemeClr val="tx1"/>
                </a:solidFill>
              </a:rPr>
              <a:t>비용 추적</a:t>
            </a:r>
            <a:endParaRPr kumimoji="0" lang="en-US" sz="1000" i="0" u="none" strike="noStrike" kern="1200" cap="none" spc="0" normalizeH="0" baseline="0" noProof="0" dirty="0">
              <a:ln>
                <a:noFill/>
              </a:ln>
              <a:solidFill>
                <a:schemeClr val="tx1"/>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000" i="0" u="none" strike="noStrike" kern="1200" cap="none" spc="0" normalizeH="0" baseline="0" noProof="0" dirty="0">
                <a:ln>
                  <a:noFill/>
                </a:ln>
                <a:solidFill>
                  <a:schemeClr val="tx1"/>
                </a:solidFill>
                <a:effectLst/>
                <a:uLnTx/>
                <a:uFillTx/>
              </a:rPr>
              <a:t>Improve technical rigor, ensure technical requirements are </a:t>
            </a:r>
            <a:r>
              <a:rPr kumimoji="0" lang="en-US" sz="1000" i="0" u="none" strike="noStrike" kern="1200" cap="none" spc="0" normalizeH="0" baseline="0" noProof="0" dirty="0" smtClean="0">
                <a:ln>
                  <a:noFill/>
                </a:ln>
                <a:solidFill>
                  <a:schemeClr val="tx1"/>
                </a:solidFill>
                <a:effectLst/>
                <a:uLnTx/>
                <a:uFillTx/>
              </a:rPr>
              <a:t>met</a:t>
            </a:r>
          </a:p>
          <a:p>
            <a:pPr marL="457200" lvl="1" indent="0" fontAlgn="auto">
              <a:spcAft>
                <a:spcPts val="0"/>
              </a:spcAft>
              <a:buNone/>
              <a:defRPr/>
            </a:pPr>
            <a:r>
              <a:rPr lang="ko-KR" altLang="en-US" sz="1000" dirty="0" smtClean="0">
                <a:solidFill>
                  <a:schemeClr val="tx1"/>
                </a:solidFill>
              </a:rPr>
              <a:t>      기술적 </a:t>
            </a:r>
            <a:r>
              <a:rPr lang="ko-KR" altLang="en-US" sz="1000" dirty="0">
                <a:solidFill>
                  <a:schemeClr val="tx1"/>
                </a:solidFill>
              </a:rPr>
              <a:t>엄격성을 개선하고 기술적 요구사항이 충족되는지 </a:t>
            </a:r>
            <a:r>
              <a:rPr lang="ko-KR" altLang="en-US" sz="1000" dirty="0" smtClean="0">
                <a:solidFill>
                  <a:schemeClr val="tx1"/>
                </a:solidFill>
              </a:rPr>
              <a:t>확인</a:t>
            </a:r>
            <a:endParaRPr kumimoji="0" lang="en-US" sz="1000" i="0" u="none" strike="noStrike" kern="1200" cap="none" spc="0" normalizeH="0" baseline="0" noProof="0" dirty="0">
              <a:ln>
                <a:noFill/>
              </a:ln>
              <a:solidFill>
                <a:schemeClr val="tx1"/>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000" i="0" u="none" strike="noStrike" kern="1200" cap="none" spc="0" normalizeH="0" baseline="0" noProof="0" dirty="0">
                <a:ln>
                  <a:noFill/>
                </a:ln>
                <a:solidFill>
                  <a:schemeClr val="tx1"/>
                </a:solidFill>
                <a:effectLst/>
                <a:uLnTx/>
                <a:uFillTx/>
              </a:rPr>
              <a:t>Apply Lessons </a:t>
            </a:r>
            <a:r>
              <a:rPr kumimoji="0" lang="en-US" sz="1000" i="0" u="none" strike="noStrike" kern="1200" cap="none" spc="0" normalizeH="0" baseline="0" noProof="0" dirty="0" smtClean="0">
                <a:ln>
                  <a:noFill/>
                </a:ln>
                <a:solidFill>
                  <a:schemeClr val="tx1"/>
                </a:solidFill>
                <a:effectLst/>
                <a:uLnTx/>
                <a:uFillTx/>
              </a:rPr>
              <a:t>Learned</a:t>
            </a:r>
          </a:p>
          <a:p>
            <a:pPr marL="457200" lvl="1" indent="0" fontAlgn="auto">
              <a:spcAft>
                <a:spcPts val="0"/>
              </a:spcAft>
              <a:buNone/>
              <a:defRPr/>
            </a:pPr>
            <a:r>
              <a:rPr lang="ko-KR" altLang="en-US" sz="1000" dirty="0" smtClean="0">
                <a:solidFill>
                  <a:schemeClr val="tx1"/>
                </a:solidFill>
              </a:rPr>
              <a:t>      배운 </a:t>
            </a:r>
            <a:r>
              <a:rPr lang="ko-KR" altLang="en-US" sz="1000" dirty="0">
                <a:solidFill>
                  <a:schemeClr val="tx1"/>
                </a:solidFill>
              </a:rPr>
              <a:t>교훈 적용</a:t>
            </a:r>
            <a:endParaRPr kumimoji="0" lang="en-US" sz="1000" i="0" u="none" strike="noStrike" kern="1200" cap="none" spc="0" normalizeH="0" baseline="0" noProof="0" dirty="0">
              <a:ln>
                <a:noFill/>
              </a:ln>
              <a:solidFill>
                <a:schemeClr val="tx1"/>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000" i="0" u="none" strike="noStrike" kern="1200" cap="none" spc="0" normalizeH="0" baseline="0" noProof="0" dirty="0">
                <a:ln>
                  <a:noFill/>
                </a:ln>
                <a:solidFill>
                  <a:schemeClr val="tx1"/>
                </a:solidFill>
                <a:effectLst/>
                <a:uLnTx/>
                <a:uFillTx/>
              </a:rPr>
              <a:t>Changes are tracked via the Standard Change Review Board process with concurrence from N7, Legal, </a:t>
            </a:r>
            <a:r>
              <a:rPr kumimoji="0" lang="en-US" sz="1000" i="0" u="none" strike="noStrike" kern="1200" cap="none" spc="0" normalizeH="0" baseline="0" noProof="0" dirty="0" smtClean="0">
                <a:ln>
                  <a:noFill/>
                </a:ln>
                <a:solidFill>
                  <a:schemeClr val="tx1"/>
                </a:solidFill>
                <a:effectLst/>
                <a:uLnTx/>
                <a:uFillTx/>
              </a:rPr>
              <a:t>N10</a:t>
            </a:r>
          </a:p>
          <a:p>
            <a:pPr marL="457200" lvl="1" indent="0" fontAlgn="auto">
              <a:spcAft>
                <a:spcPts val="0"/>
              </a:spcAft>
              <a:buNone/>
              <a:defRPr/>
            </a:pPr>
            <a:r>
              <a:rPr lang="ko-KR" altLang="en-US" sz="1000" dirty="0" smtClean="0">
                <a:solidFill>
                  <a:schemeClr val="tx1"/>
                </a:solidFill>
              </a:rPr>
              <a:t>       변경사항은 </a:t>
            </a:r>
            <a:r>
              <a:rPr lang="en-US" altLang="ko-KR" sz="1000" dirty="0">
                <a:solidFill>
                  <a:schemeClr val="tx1"/>
                </a:solidFill>
              </a:rPr>
              <a:t>N7, </a:t>
            </a:r>
            <a:r>
              <a:rPr lang="ko-KR" altLang="en-US" sz="1000" dirty="0" smtClean="0">
                <a:solidFill>
                  <a:schemeClr val="tx1"/>
                </a:solidFill>
              </a:rPr>
              <a:t>법률팀</a:t>
            </a:r>
            <a:r>
              <a:rPr lang="en-US" altLang="ko-KR" sz="1000" dirty="0" smtClean="0">
                <a:solidFill>
                  <a:schemeClr val="tx1"/>
                </a:solidFill>
              </a:rPr>
              <a:t>, </a:t>
            </a:r>
            <a:r>
              <a:rPr lang="en-US" altLang="ko-KR" sz="1000" dirty="0">
                <a:solidFill>
                  <a:schemeClr val="tx1"/>
                </a:solidFill>
              </a:rPr>
              <a:t>N10</a:t>
            </a:r>
            <a:r>
              <a:rPr lang="ko-KR" altLang="en-US" sz="1000" dirty="0">
                <a:solidFill>
                  <a:schemeClr val="tx1"/>
                </a:solidFill>
              </a:rPr>
              <a:t>의 동의를 얻어 표준 변경 검토 위원회 프로세스를 통해 </a:t>
            </a:r>
            <a:r>
              <a:rPr lang="ko-KR" altLang="en-US" sz="1000" dirty="0" smtClean="0">
                <a:solidFill>
                  <a:schemeClr val="tx1"/>
                </a:solidFill>
              </a:rPr>
              <a:t>추적됨</a:t>
            </a:r>
            <a:endParaRPr kumimoji="0" lang="en-US" sz="1000" i="0" u="none" strike="noStrike" kern="1200" cap="none" spc="0" normalizeH="0" baseline="0" noProof="0" dirty="0">
              <a:ln>
                <a:noFill/>
              </a:ln>
              <a:solidFill>
                <a:schemeClr val="tx1"/>
              </a:solidFill>
              <a:effectLst/>
              <a:uLnTx/>
              <a:uFillTx/>
            </a:endParaRPr>
          </a:p>
          <a:p>
            <a:pPr lvl="1" fontAlgn="auto">
              <a:spcAft>
                <a:spcPts val="0"/>
              </a:spcAft>
              <a:defRPr/>
            </a:pPr>
            <a:r>
              <a:rPr kumimoji="0" lang="en-US" sz="1000" i="0" u="none" strike="noStrike" kern="1200" cap="none" spc="0" normalizeH="0" baseline="0" noProof="0" dirty="0">
                <a:ln>
                  <a:noFill/>
                </a:ln>
                <a:solidFill>
                  <a:schemeClr val="tx1"/>
                </a:solidFill>
                <a:effectLst/>
                <a:uLnTx/>
                <a:uFillTx/>
              </a:rPr>
              <a:t>Reduces review </a:t>
            </a:r>
            <a:r>
              <a:rPr kumimoji="0" lang="en-US" sz="1000" i="0" u="none" strike="noStrike" kern="1200" cap="none" spc="0" normalizeH="0" baseline="0" noProof="0" dirty="0" smtClean="0">
                <a:ln>
                  <a:noFill/>
                </a:ln>
                <a:solidFill>
                  <a:schemeClr val="tx1"/>
                </a:solidFill>
                <a:effectLst/>
                <a:uLnTx/>
                <a:uFillTx/>
              </a:rPr>
              <a:t>time </a:t>
            </a:r>
            <a:r>
              <a:rPr lang="ko-KR" altLang="en-US" sz="1000" dirty="0">
                <a:solidFill>
                  <a:schemeClr val="tx1"/>
                </a:solidFill>
              </a:rPr>
              <a:t>검토 시간 단축</a:t>
            </a:r>
            <a:endParaRPr kumimoji="0" lang="en-US" sz="1000" i="0" u="none" strike="noStrike" kern="1200" cap="none" spc="0" normalizeH="0" baseline="0" noProof="0" dirty="0">
              <a:ln>
                <a:noFill/>
              </a:ln>
              <a:solidFill>
                <a:schemeClr val="tx1"/>
              </a:solidFill>
              <a:effectLst/>
              <a:uLnTx/>
              <a:uFillTx/>
            </a:endParaRPr>
          </a:p>
          <a:p>
            <a:pPr lvl="1" fontAlgn="auto">
              <a:spcAft>
                <a:spcPts val="0"/>
              </a:spcAft>
              <a:defRPr/>
            </a:pPr>
            <a:r>
              <a:rPr kumimoji="0" lang="en-US" sz="1000" i="0" u="none" strike="noStrike" kern="1200" cap="none" spc="0" normalizeH="0" baseline="0" noProof="0" dirty="0">
                <a:ln>
                  <a:noFill/>
                </a:ln>
                <a:solidFill>
                  <a:schemeClr val="tx1"/>
                </a:solidFill>
                <a:effectLst/>
                <a:uLnTx/>
                <a:uFillTx/>
              </a:rPr>
              <a:t>Provides Industrial base with repeatable </a:t>
            </a:r>
            <a:r>
              <a:rPr kumimoji="0" lang="en-US" sz="1000" i="0" u="none" strike="noStrike" kern="1200" cap="none" spc="0" normalizeH="0" baseline="0" noProof="0" dirty="0" smtClean="0">
                <a:ln>
                  <a:noFill/>
                </a:ln>
                <a:solidFill>
                  <a:schemeClr val="tx1"/>
                </a:solidFill>
                <a:effectLst/>
                <a:uLnTx/>
                <a:uFillTx/>
              </a:rPr>
              <a:t>requirements  </a:t>
            </a:r>
            <a:r>
              <a:rPr lang="ko-KR" altLang="en-US" sz="1000" dirty="0">
                <a:solidFill>
                  <a:schemeClr val="tx1"/>
                </a:solidFill>
              </a:rPr>
              <a:t>산업 기반에 반복 가능한 요구사항 제공</a:t>
            </a:r>
            <a:endParaRPr kumimoji="0" lang="en-US" sz="1000" i="0" u="none" strike="noStrike" kern="1200" cap="none" spc="0" normalizeH="0" baseline="0" noProof="0" dirty="0">
              <a:ln>
                <a:noFill/>
              </a:ln>
              <a:solidFill>
                <a:schemeClr val="tx1"/>
              </a:solidFill>
              <a:effectLst/>
              <a:uLnTx/>
              <a:uFillTx/>
            </a:endParaRPr>
          </a:p>
          <a:p>
            <a:pPr lvl="1" fontAlgn="auto">
              <a:spcAft>
                <a:spcPts val="0"/>
              </a:spcAft>
              <a:defRPr/>
            </a:pPr>
            <a:r>
              <a:rPr kumimoji="0" lang="en-US" sz="1000" i="0" u="none" strike="noStrike" kern="1200" cap="none" spc="0" normalizeH="0" baseline="0" noProof="0" dirty="0">
                <a:ln>
                  <a:noFill/>
                </a:ln>
                <a:solidFill>
                  <a:schemeClr val="tx1"/>
                </a:solidFill>
                <a:effectLst/>
                <a:uLnTx/>
                <a:uFillTx/>
              </a:rPr>
              <a:t>Approximately 90 CCSI and estimate of 100 CSI per </a:t>
            </a:r>
            <a:r>
              <a:rPr kumimoji="0" lang="en-US" sz="1000" i="0" u="none" strike="noStrike" kern="1200" cap="none" spc="0" normalizeH="0" baseline="0" noProof="0" dirty="0" smtClean="0">
                <a:ln>
                  <a:noFill/>
                </a:ln>
                <a:solidFill>
                  <a:schemeClr val="tx1"/>
                </a:solidFill>
                <a:effectLst/>
                <a:uLnTx/>
                <a:uFillTx/>
              </a:rPr>
              <a:t>class  </a:t>
            </a:r>
            <a:r>
              <a:rPr lang="ko-KR" altLang="en-US" sz="1000" dirty="0">
                <a:solidFill>
                  <a:schemeClr val="tx1"/>
                </a:solidFill>
              </a:rPr>
              <a:t>약 </a:t>
            </a:r>
            <a:r>
              <a:rPr lang="en-US" altLang="ko-KR" sz="1000" dirty="0">
                <a:solidFill>
                  <a:schemeClr val="tx1"/>
                </a:solidFill>
              </a:rPr>
              <a:t>90</a:t>
            </a:r>
            <a:r>
              <a:rPr lang="ko-KR" altLang="en-US" sz="1000" dirty="0">
                <a:solidFill>
                  <a:schemeClr val="tx1"/>
                </a:solidFill>
              </a:rPr>
              <a:t>개의 </a:t>
            </a:r>
            <a:r>
              <a:rPr lang="en-US" altLang="ko-KR" sz="1000" dirty="0">
                <a:solidFill>
                  <a:schemeClr val="tx1"/>
                </a:solidFill>
              </a:rPr>
              <a:t>CCSI </a:t>
            </a:r>
            <a:r>
              <a:rPr lang="ko-KR" altLang="en-US" sz="1000" dirty="0">
                <a:solidFill>
                  <a:schemeClr val="tx1"/>
                </a:solidFill>
              </a:rPr>
              <a:t>및 </a:t>
            </a:r>
            <a:r>
              <a:rPr lang="ko-KR" altLang="en-US" sz="1000" dirty="0" smtClean="0">
                <a:solidFill>
                  <a:schemeClr val="tx1"/>
                </a:solidFill>
              </a:rPr>
              <a:t>군함당 </a:t>
            </a:r>
            <a:r>
              <a:rPr lang="en-US" altLang="ko-KR" sz="1000" dirty="0">
                <a:solidFill>
                  <a:schemeClr val="tx1"/>
                </a:solidFill>
              </a:rPr>
              <a:t>100</a:t>
            </a:r>
            <a:r>
              <a:rPr lang="ko-KR" altLang="en-US" sz="1000" dirty="0">
                <a:solidFill>
                  <a:schemeClr val="tx1"/>
                </a:solidFill>
              </a:rPr>
              <a:t>개의 </a:t>
            </a:r>
            <a:r>
              <a:rPr lang="en-US" altLang="ko-KR" sz="1000" dirty="0">
                <a:solidFill>
                  <a:schemeClr val="tx1"/>
                </a:solidFill>
              </a:rPr>
              <a:t>CSI </a:t>
            </a:r>
            <a:r>
              <a:rPr lang="ko-KR" altLang="en-US" sz="1000" dirty="0">
                <a:solidFill>
                  <a:schemeClr val="tx1"/>
                </a:solidFill>
              </a:rPr>
              <a:t>추정치</a:t>
            </a:r>
            <a:endParaRPr kumimoji="0" lang="en-US" sz="1000" i="0" u="none" strike="noStrike" kern="1200" cap="none" spc="0" normalizeH="0" baseline="0" noProof="0" dirty="0">
              <a:ln>
                <a:noFill/>
              </a:ln>
              <a:solidFill>
                <a:schemeClr val="tx1"/>
              </a:solidFill>
              <a:effectLst/>
              <a:uLnTx/>
              <a:uFillTx/>
            </a:endParaRPr>
          </a:p>
          <a:p>
            <a:pPr lvl="1" fontAlgn="auto">
              <a:spcAft>
                <a:spcPts val="0"/>
              </a:spcAft>
              <a:defRPr/>
            </a:pPr>
            <a:r>
              <a:rPr lang="en-US" sz="1000" dirty="0">
                <a:solidFill>
                  <a:schemeClr val="tx1"/>
                </a:solidFill>
              </a:rPr>
              <a:t>Less CFRs and CCOs = cost </a:t>
            </a:r>
            <a:r>
              <a:rPr lang="en-US" sz="1000" dirty="0" smtClean="0">
                <a:solidFill>
                  <a:schemeClr val="tx1"/>
                </a:solidFill>
              </a:rPr>
              <a:t>savings  </a:t>
            </a:r>
            <a:r>
              <a:rPr lang="en-US" altLang="ko-KR" sz="1000" dirty="0">
                <a:solidFill>
                  <a:schemeClr val="tx1"/>
                </a:solidFill>
              </a:rPr>
              <a:t>CFR </a:t>
            </a:r>
            <a:r>
              <a:rPr lang="ko-KR" altLang="en-US" sz="1000" dirty="0">
                <a:solidFill>
                  <a:schemeClr val="tx1"/>
                </a:solidFill>
              </a:rPr>
              <a:t>및 </a:t>
            </a:r>
            <a:r>
              <a:rPr lang="en-US" altLang="ko-KR" sz="1000" dirty="0">
                <a:solidFill>
                  <a:schemeClr val="tx1"/>
                </a:solidFill>
              </a:rPr>
              <a:t>CCO </a:t>
            </a:r>
            <a:r>
              <a:rPr lang="ko-KR" altLang="en-US" sz="1000" dirty="0">
                <a:solidFill>
                  <a:schemeClr val="tx1"/>
                </a:solidFill>
              </a:rPr>
              <a:t>감소 </a:t>
            </a:r>
            <a:r>
              <a:rPr lang="en-US" altLang="ko-KR" sz="1000" dirty="0">
                <a:solidFill>
                  <a:schemeClr val="tx1"/>
                </a:solidFill>
              </a:rPr>
              <a:t>= </a:t>
            </a:r>
            <a:r>
              <a:rPr lang="ko-KR" altLang="en-US" sz="1000" dirty="0">
                <a:solidFill>
                  <a:schemeClr val="tx1"/>
                </a:solidFill>
              </a:rPr>
              <a:t>비용 절감</a:t>
            </a:r>
            <a:endParaRPr kumimoji="0" lang="en-US" sz="1000" i="0" u="none" strike="noStrike" kern="1200" cap="none" spc="0" normalizeH="0" baseline="0" noProof="0" dirty="0">
              <a:ln>
                <a:noFill/>
              </a:ln>
              <a:solidFill>
                <a:schemeClr val="tx1"/>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rgbClr val="000082"/>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rgbClr val="000082"/>
              </a:solidFill>
              <a:effectLst/>
              <a:uLnTx/>
              <a:uFillTx/>
              <a:latin typeface="Arial" panose="020B0604020202020204" pitchFamily="34" charset="0"/>
              <a:ea typeface="+mn-ea"/>
              <a:cs typeface="Arial" panose="020B0604020202020204" pitchFamily="34" charset="0"/>
            </a:endParaRPr>
          </a:p>
        </p:txBody>
      </p:sp>
      <p:sp>
        <p:nvSpPr>
          <p:cNvPr id="13" name="Rectangle 12"/>
          <p:cNvSpPr/>
          <p:nvPr/>
        </p:nvSpPr>
        <p:spPr>
          <a:xfrm>
            <a:off x="6641309" y="4788384"/>
            <a:ext cx="2370666" cy="13388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Content Placeholder 6"/>
          <p:cNvGraphicFramePr>
            <a:graphicFrameLocks noGrp="1"/>
          </p:cNvGraphicFramePr>
          <p:nvPr>
            <p:ph sz="quarter" idx="10"/>
          </p:nvPr>
        </p:nvGraphicFramePr>
        <p:xfrm>
          <a:off x="164236" y="4654983"/>
          <a:ext cx="8286750" cy="1849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Planned </a:t>
            </a:r>
            <a:r>
              <a:rPr lang="en-US" dirty="0" smtClean="0"/>
              <a:t>Maintenance</a:t>
            </a:r>
            <a:br>
              <a:rPr lang="en-US" dirty="0" smtClean="0"/>
            </a:br>
            <a:r>
              <a:rPr lang="ko-KR" altLang="en-US" dirty="0" smtClean="0"/>
              <a:t>계획된 항해 정비</a:t>
            </a:r>
            <a:endParaRPr lang="en-US" dirty="0"/>
          </a:p>
        </p:txBody>
      </p:sp>
      <p:sp>
        <p:nvSpPr>
          <p:cNvPr id="9" name="Rectangle 8"/>
          <p:cNvSpPr/>
          <p:nvPr/>
        </p:nvSpPr>
        <p:spPr>
          <a:xfrm>
            <a:off x="3400885" y="4886513"/>
            <a:ext cx="2738575" cy="1323439"/>
          </a:xfrm>
          <a:prstGeom prst="rect">
            <a:avLst/>
          </a:prstGeom>
          <a:noFill/>
        </p:spPr>
        <p:txBody>
          <a:bodyPr wrap="squar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a:ln w="0"/>
                <a:effectLst>
                  <a:outerShdw blurRad="38100" dist="25400" dir="5400000" algn="ctr" rotWithShape="0">
                    <a:srgbClr val="6E747A">
                      <a:alpha val="43000"/>
                    </a:srgbClr>
                  </a:outerShdw>
                </a:effectLst>
                <a:uLnTx/>
                <a:uFillTx/>
                <a:latin typeface="Calibri" panose="020F0502020204030204"/>
                <a:ea typeface="+mn-ea"/>
                <a:cs typeface="+mn-cs"/>
              </a:rPr>
              <a:t>Availabilities: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a:ln w="0"/>
                <a:effectLst>
                  <a:outerShdw blurRad="38100" dist="25400" dir="5400000" algn="ctr" rotWithShape="0">
                    <a:srgbClr val="6E747A">
                      <a:alpha val="43000"/>
                    </a:srgbClr>
                  </a:outerShdw>
                </a:effectLst>
                <a:uLnTx/>
                <a:uFillTx/>
                <a:latin typeface="Calibri" panose="020F0502020204030204"/>
                <a:ea typeface="+mn-ea"/>
                <a:cs typeface="+mn-cs"/>
              </a:rPr>
              <a:t>VR, MTA, ROH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a:ln w="0"/>
                <a:effectLst>
                  <a:outerShdw blurRad="38100" dist="25400" dir="5400000" algn="ctr" rotWithShape="0">
                    <a:srgbClr val="6E747A">
                      <a:alpha val="43000"/>
                    </a:srgbClr>
                  </a:outerShdw>
                </a:effectLst>
                <a:uLnTx/>
                <a:uFillTx/>
                <a:latin typeface="Calibri" panose="020F0502020204030204"/>
                <a:ea typeface="+mn-ea"/>
                <a:cs typeface="+mn-cs"/>
              </a:rPr>
              <a:t>OEM Maintenance Schedule, CCSI/CSI</a:t>
            </a:r>
          </a:p>
        </p:txBody>
      </p:sp>
      <p:sp>
        <p:nvSpPr>
          <p:cNvPr id="3" name="TextBox 2"/>
          <p:cNvSpPr txBox="1"/>
          <p:nvPr/>
        </p:nvSpPr>
        <p:spPr>
          <a:xfrm>
            <a:off x="6929302" y="5134664"/>
            <a:ext cx="2023533"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Feedback into CCSI/CSI</a:t>
            </a:r>
          </a:p>
        </p:txBody>
      </p:sp>
    </p:spTree>
    <p:extLst>
      <p:ext uri="{BB962C8B-B14F-4D97-AF65-F5344CB8AC3E}">
        <p14:creationId xmlns:p14="http://schemas.microsoft.com/office/powerpoint/2010/main" val="258945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A61FAB-FFE3-B483-0DDD-004FA13847DB}"/>
              </a:ext>
            </a:extLst>
          </p:cNvPr>
          <p:cNvSpPr>
            <a:spLocks noGrp="1"/>
          </p:cNvSpPr>
          <p:nvPr>
            <p:ph type="title"/>
          </p:nvPr>
        </p:nvSpPr>
        <p:spPr/>
        <p:txBody>
          <a:bodyPr/>
          <a:lstStyle/>
          <a:p>
            <a:r>
              <a:rPr lang="en-US" dirty="0">
                <a:latin typeface="Arial"/>
                <a:cs typeface="Arial"/>
              </a:rPr>
              <a:t>CSI/CCSI Usage vs Change Orders</a:t>
            </a:r>
            <a:endParaRPr lang="en-US" dirty="0"/>
          </a:p>
        </p:txBody>
      </p:sp>
      <p:pic>
        <p:nvPicPr>
          <p:cNvPr id="9" name="Picture 9">
            <a:extLst>
              <a:ext uri="{FF2B5EF4-FFF2-40B4-BE49-F238E27FC236}">
                <a16:creationId xmlns:a16="http://schemas.microsoft.com/office/drawing/2014/main" id="{BED07490-6A14-7BA5-E09D-54AD7EC639D0}"/>
              </a:ext>
            </a:extLst>
          </p:cNvPr>
          <p:cNvPicPr>
            <a:picLocks noGrp="1" noChangeAspect="1"/>
          </p:cNvPicPr>
          <p:nvPr>
            <p:ph sz="quarter" idx="12"/>
          </p:nvPr>
        </p:nvPicPr>
        <p:blipFill>
          <a:blip r:embed="rId2"/>
          <a:stretch>
            <a:fillRect/>
          </a:stretch>
        </p:blipFill>
        <p:spPr>
          <a:xfrm>
            <a:off x="1096163" y="1341301"/>
            <a:ext cx="7215716" cy="4155857"/>
          </a:xfrm>
        </p:spPr>
      </p:pic>
      <p:sp>
        <p:nvSpPr>
          <p:cNvPr id="11" name="Content Placeholder 10">
            <a:extLst>
              <a:ext uri="{FF2B5EF4-FFF2-40B4-BE49-F238E27FC236}">
                <a16:creationId xmlns:a16="http://schemas.microsoft.com/office/drawing/2014/main" id="{150B2678-2919-E6FB-4CAD-2D91E74C4BE2}"/>
              </a:ext>
            </a:extLst>
          </p:cNvPr>
          <p:cNvSpPr>
            <a:spLocks noGrp="1"/>
          </p:cNvSpPr>
          <p:nvPr>
            <p:ph sz="quarter" idx="11"/>
          </p:nvPr>
        </p:nvSpPr>
        <p:spPr/>
        <p:txBody>
          <a:bodyPr/>
          <a:lstStyle/>
          <a:p>
            <a:endParaRPr lang="en-US"/>
          </a:p>
        </p:txBody>
      </p:sp>
      <p:sp>
        <p:nvSpPr>
          <p:cNvPr id="2" name="TextBox 1"/>
          <p:cNvSpPr txBox="1"/>
          <p:nvPr/>
        </p:nvSpPr>
        <p:spPr>
          <a:xfrm>
            <a:off x="1914861" y="3603811"/>
            <a:ext cx="3861995" cy="923330"/>
          </a:xfrm>
          <a:prstGeom prst="rect">
            <a:avLst/>
          </a:prstGeom>
          <a:noFill/>
        </p:spPr>
        <p:txBody>
          <a:bodyPr wrap="square" rtlCol="0">
            <a:spAutoFit/>
          </a:bodyPr>
          <a:lstStyle/>
          <a:p>
            <a:pPr algn="ctr"/>
            <a:r>
              <a:rPr lang="en-US" b="1">
                <a:solidFill>
                  <a:srgbClr val="F79646"/>
                </a:solidFill>
              </a:rPr>
              <a:t>Use of CCSI/CSI continues to drive down Change Orders for PMIA items </a:t>
            </a:r>
          </a:p>
        </p:txBody>
      </p:sp>
    </p:spTree>
    <p:extLst>
      <p:ext uri="{BB962C8B-B14F-4D97-AF65-F5344CB8AC3E}">
        <p14:creationId xmlns:p14="http://schemas.microsoft.com/office/powerpoint/2010/main" val="2767534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0"/>
            <a:ext cx="8539163" cy="1066800"/>
          </a:xfrm>
        </p:spPr>
        <p:txBody>
          <a:bodyPr>
            <a:normAutofit/>
          </a:bodyPr>
          <a:lstStyle/>
          <a:p>
            <a:r>
              <a:rPr lang="en-US">
                <a:latin typeface="Arial" panose="020B0604020202020204" pitchFamily="34" charset="0"/>
              </a:rPr>
              <a:t>Integrated Requirements in </a:t>
            </a:r>
            <a:br>
              <a:rPr lang="en-US">
                <a:latin typeface="Arial" panose="020B0604020202020204" pitchFamily="34" charset="0"/>
              </a:rPr>
            </a:br>
            <a:r>
              <a:rPr lang="en-US">
                <a:latin typeface="Arial" panose="020B0604020202020204" pitchFamily="34" charset="0"/>
              </a:rPr>
              <a:t>SAMM</a:t>
            </a:r>
          </a:p>
        </p:txBody>
      </p:sp>
      <p:sp>
        <p:nvSpPr>
          <p:cNvPr id="8" name="Content Placeholder 9"/>
          <p:cNvSpPr txBox="1">
            <a:spLocks/>
          </p:cNvSpPr>
          <p:nvPr/>
        </p:nvSpPr>
        <p:spPr>
          <a:xfrm>
            <a:off x="7533984" y="6482862"/>
            <a:ext cx="1143000" cy="228600"/>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t>OPR: N7</a:t>
            </a:r>
          </a:p>
        </p:txBody>
      </p:sp>
      <p:sp>
        <p:nvSpPr>
          <p:cNvPr id="11" name="Snip Single Corner Rectangle 3"/>
          <p:cNvSpPr/>
          <p:nvPr/>
        </p:nvSpPr>
        <p:spPr>
          <a:xfrm>
            <a:off x="2607514" y="1674067"/>
            <a:ext cx="621102" cy="1233578"/>
          </a:xfrm>
          <a:custGeom>
            <a:avLst/>
            <a:gdLst>
              <a:gd name="connsiteX0" fmla="*/ 0 w 888521"/>
              <a:gd name="connsiteY0" fmla="*/ 0 h 1104181"/>
              <a:gd name="connsiteX1" fmla="*/ 444261 w 888521"/>
              <a:gd name="connsiteY1" fmla="*/ 0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41872 w 888521"/>
              <a:gd name="connsiteY2" fmla="*/ 461514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8521" h="1104181">
                <a:moveTo>
                  <a:pt x="0" y="0"/>
                </a:moveTo>
                <a:lnTo>
                  <a:pt x="392502" y="86264"/>
                </a:lnTo>
                <a:cubicBezTo>
                  <a:pt x="600974" y="222848"/>
                  <a:pt x="602411" y="281797"/>
                  <a:pt x="724619" y="470140"/>
                </a:cubicBezTo>
                <a:cubicBezTo>
                  <a:pt x="810883" y="621102"/>
                  <a:pt x="819510" y="892834"/>
                  <a:pt x="888521" y="1104181"/>
                </a:cubicBezTo>
                <a:lnTo>
                  <a:pt x="0" y="1104181"/>
                </a:lnTo>
                <a:lnTo>
                  <a:pt x="0" y="0"/>
                </a:lnTo>
                <a:close/>
              </a:path>
            </a:pathLst>
          </a:cu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2" name="Snip Single Corner Rectangle 3"/>
          <p:cNvSpPr/>
          <p:nvPr/>
        </p:nvSpPr>
        <p:spPr>
          <a:xfrm flipH="1">
            <a:off x="1986414" y="1674067"/>
            <a:ext cx="621103" cy="1233578"/>
          </a:xfrm>
          <a:custGeom>
            <a:avLst/>
            <a:gdLst>
              <a:gd name="connsiteX0" fmla="*/ 0 w 888521"/>
              <a:gd name="connsiteY0" fmla="*/ 0 h 1104181"/>
              <a:gd name="connsiteX1" fmla="*/ 444261 w 888521"/>
              <a:gd name="connsiteY1" fmla="*/ 0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41872 w 888521"/>
              <a:gd name="connsiteY2" fmla="*/ 461514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8521" h="1104181">
                <a:moveTo>
                  <a:pt x="0" y="0"/>
                </a:moveTo>
                <a:lnTo>
                  <a:pt x="392502" y="86264"/>
                </a:lnTo>
                <a:cubicBezTo>
                  <a:pt x="600974" y="222848"/>
                  <a:pt x="602411" y="281797"/>
                  <a:pt x="724619" y="470140"/>
                </a:cubicBezTo>
                <a:cubicBezTo>
                  <a:pt x="810883" y="621102"/>
                  <a:pt x="819510" y="892834"/>
                  <a:pt x="888521" y="1104181"/>
                </a:cubicBezTo>
                <a:lnTo>
                  <a:pt x="0" y="1104181"/>
                </a:lnTo>
                <a:lnTo>
                  <a:pt x="0" y="0"/>
                </a:lnTo>
                <a:close/>
              </a:path>
            </a:pathLst>
          </a:cu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986414" y="2907645"/>
            <a:ext cx="621103" cy="1181818"/>
          </a:xfrm>
          <a:prstGeom prst="rect">
            <a:avLst/>
          </a:pr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607516" y="2907645"/>
            <a:ext cx="621103" cy="1181818"/>
          </a:xfrm>
          <a:prstGeom prst="rect">
            <a:avLst/>
          </a:pr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5" name="Round Single Corner Rectangle 14"/>
          <p:cNvSpPr/>
          <p:nvPr/>
        </p:nvSpPr>
        <p:spPr>
          <a:xfrm flipH="1" flipV="1">
            <a:off x="1986411" y="4089463"/>
            <a:ext cx="621102" cy="1181818"/>
          </a:xfrm>
          <a:prstGeom prst="round1Rect">
            <a:avLst/>
          </a:pr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ound Single Corner Rectangle 15"/>
          <p:cNvSpPr/>
          <p:nvPr/>
        </p:nvSpPr>
        <p:spPr>
          <a:xfrm flipV="1">
            <a:off x="2607515" y="4089463"/>
            <a:ext cx="621103" cy="1181818"/>
          </a:xfrm>
          <a:prstGeom prst="round1Rect">
            <a:avLst/>
          </a:pr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7" name="TextBox 16"/>
          <p:cNvSpPr txBox="1"/>
          <p:nvPr/>
        </p:nvSpPr>
        <p:spPr>
          <a:xfrm rot="16200000">
            <a:off x="2601314" y="2281585"/>
            <a:ext cx="633507" cy="307777"/>
          </a:xfrm>
          <a:prstGeom prst="rect">
            <a:avLst/>
          </a:prstGeom>
          <a:noFill/>
        </p:spPr>
        <p:txBody>
          <a:bodyPr wrap="none" rtlCol="0">
            <a:spAutoFit/>
          </a:bodyPr>
          <a:lstStyle/>
          <a:p>
            <a:r>
              <a:rPr lang="en-US" sz="1400" b="1">
                <a:solidFill>
                  <a:schemeClr val="bg1"/>
                </a:solidFill>
              </a:rPr>
              <a:t>PMIA</a:t>
            </a:r>
          </a:p>
        </p:txBody>
      </p:sp>
      <p:sp>
        <p:nvSpPr>
          <p:cNvPr id="18" name="TextBox 17"/>
          <p:cNvSpPr txBox="1"/>
          <p:nvPr/>
        </p:nvSpPr>
        <p:spPr>
          <a:xfrm rot="16200000">
            <a:off x="2635777" y="3344664"/>
            <a:ext cx="564578" cy="307777"/>
          </a:xfrm>
          <a:prstGeom prst="rect">
            <a:avLst/>
          </a:prstGeom>
          <a:noFill/>
        </p:spPr>
        <p:txBody>
          <a:bodyPr wrap="none" rtlCol="0">
            <a:spAutoFit/>
          </a:bodyPr>
          <a:lstStyle/>
          <a:p>
            <a:r>
              <a:rPr lang="en-US" sz="1400" b="1">
                <a:solidFill>
                  <a:schemeClr val="bg1"/>
                </a:solidFill>
              </a:rPr>
              <a:t>VRR</a:t>
            </a:r>
          </a:p>
        </p:txBody>
      </p:sp>
      <p:sp>
        <p:nvSpPr>
          <p:cNvPr id="19" name="TextBox 18"/>
          <p:cNvSpPr txBox="1"/>
          <p:nvPr/>
        </p:nvSpPr>
        <p:spPr>
          <a:xfrm rot="16200000">
            <a:off x="2579257" y="4508375"/>
            <a:ext cx="677621" cy="307777"/>
          </a:xfrm>
          <a:prstGeom prst="rect">
            <a:avLst/>
          </a:prstGeom>
          <a:noFill/>
        </p:spPr>
        <p:txBody>
          <a:bodyPr wrap="none" rtlCol="0">
            <a:spAutoFit/>
          </a:bodyPr>
          <a:lstStyle/>
          <a:p>
            <a:r>
              <a:rPr lang="en-US" sz="1400" b="1">
                <a:solidFill>
                  <a:schemeClr val="bg1"/>
                </a:solidFill>
              </a:rPr>
              <a:t>T-ALT</a:t>
            </a:r>
          </a:p>
        </p:txBody>
      </p:sp>
      <p:cxnSp>
        <p:nvCxnSpPr>
          <p:cNvPr id="20" name="Straight Arrow Connector 19"/>
          <p:cNvCxnSpPr>
            <a:endCxn id="39" idx="1"/>
          </p:cNvCxnSpPr>
          <p:nvPr/>
        </p:nvCxnSpPr>
        <p:spPr>
          <a:xfrm flipH="1" flipV="1">
            <a:off x="2272316" y="3817741"/>
            <a:ext cx="24648" cy="340736"/>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2481628" y="3891056"/>
            <a:ext cx="269976" cy="267418"/>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rot="10800000">
            <a:off x="6066336" y="1518250"/>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rot="10800000">
            <a:off x="6076382" y="2955576"/>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rot="10800000">
            <a:off x="6087487" y="4392902"/>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a:off x="6725122" y="2705475"/>
            <a:ext cx="865565" cy="1128563"/>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flipV="1">
            <a:off x="6715980" y="4069570"/>
            <a:ext cx="865059" cy="63864"/>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flipV="1">
            <a:off x="6722293" y="4295260"/>
            <a:ext cx="868392" cy="1269877"/>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6715980" y="2214175"/>
            <a:ext cx="874707" cy="329555"/>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6748556" y="2853897"/>
            <a:ext cx="856006" cy="806341"/>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V="1">
            <a:off x="6743494" y="3210408"/>
            <a:ext cx="860463" cy="1867362"/>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6735107" y="1705258"/>
            <a:ext cx="855578" cy="702189"/>
          </a:xfrm>
          <a:prstGeom prst="straightConnector1">
            <a:avLst/>
          </a:prstGeom>
          <a:ln w="317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endCxn id="38" idx="1"/>
          </p:cNvCxnSpPr>
          <p:nvPr/>
        </p:nvCxnSpPr>
        <p:spPr>
          <a:xfrm flipV="1">
            <a:off x="6755369" y="2664607"/>
            <a:ext cx="846538" cy="365852"/>
          </a:xfrm>
          <a:prstGeom prst="straightConnector1">
            <a:avLst/>
          </a:prstGeom>
          <a:ln w="254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6737334" y="3028839"/>
            <a:ext cx="867168" cy="1561486"/>
          </a:xfrm>
          <a:prstGeom prst="straightConnector1">
            <a:avLst/>
          </a:prstGeom>
          <a:ln w="254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35" name="Flowchart: Multidocument 34"/>
          <p:cNvSpPr/>
          <p:nvPr/>
        </p:nvSpPr>
        <p:spPr>
          <a:xfrm>
            <a:off x="7666968" y="2043497"/>
            <a:ext cx="1363133" cy="1271875"/>
          </a:xfrm>
          <a:prstGeom prst="flowChartMultidocument">
            <a:avLst/>
          </a:prstGeom>
          <a:gradFill>
            <a:gsLst>
              <a:gs pos="0">
                <a:srgbClr val="C6D9F1"/>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Flowchart: Multidocument 35"/>
          <p:cNvSpPr/>
          <p:nvPr/>
        </p:nvSpPr>
        <p:spPr>
          <a:xfrm>
            <a:off x="7634046" y="3453868"/>
            <a:ext cx="1303866" cy="1271888"/>
          </a:xfrm>
          <a:prstGeom prst="flowChartMultidocument">
            <a:avLst/>
          </a:prstGeom>
          <a:gradFill>
            <a:gsLst>
              <a:gs pos="0">
                <a:srgbClr val="C6D9F1"/>
              </a:gs>
              <a:gs pos="100000">
                <a:schemeClr val="bg1"/>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7545233" y="3697773"/>
            <a:ext cx="1197969" cy="830997"/>
          </a:xfrm>
          <a:prstGeom prst="rect">
            <a:avLst/>
          </a:prstGeom>
          <a:noFill/>
        </p:spPr>
        <p:txBody>
          <a:bodyPr wrap="square" rtlCol="0">
            <a:spAutoFit/>
          </a:bodyPr>
          <a:lstStyle/>
          <a:p>
            <a:pPr algn="ctr"/>
            <a:r>
              <a:rPr lang="en-US" sz="1600"/>
              <a:t>Deferred Work </a:t>
            </a:r>
          </a:p>
          <a:p>
            <a:pPr algn="ctr"/>
            <a:r>
              <a:rPr lang="en-US" sz="1600"/>
              <a:t>(lower risk)</a:t>
            </a:r>
          </a:p>
        </p:txBody>
      </p:sp>
      <p:sp>
        <p:nvSpPr>
          <p:cNvPr id="38" name="TextBox 37"/>
          <p:cNvSpPr txBox="1"/>
          <p:nvPr/>
        </p:nvSpPr>
        <p:spPr>
          <a:xfrm>
            <a:off x="7601907" y="2249108"/>
            <a:ext cx="1317070" cy="830997"/>
          </a:xfrm>
          <a:prstGeom prst="rect">
            <a:avLst/>
          </a:prstGeom>
          <a:noFill/>
        </p:spPr>
        <p:txBody>
          <a:bodyPr wrap="square" rtlCol="0">
            <a:spAutoFit/>
          </a:bodyPr>
          <a:lstStyle/>
          <a:p>
            <a:pPr algn="ctr"/>
            <a:r>
              <a:rPr lang="en-US" sz="1600"/>
              <a:t>Work Package</a:t>
            </a:r>
          </a:p>
          <a:p>
            <a:pPr algn="ctr"/>
            <a:r>
              <a:rPr lang="en-US" sz="1600"/>
              <a:t>(higher risk)</a:t>
            </a:r>
          </a:p>
        </p:txBody>
      </p:sp>
      <p:sp>
        <p:nvSpPr>
          <p:cNvPr id="39" name="TextBox 38"/>
          <p:cNvSpPr txBox="1"/>
          <p:nvPr/>
        </p:nvSpPr>
        <p:spPr>
          <a:xfrm rot="16200000">
            <a:off x="2018241" y="3448731"/>
            <a:ext cx="508152" cy="215444"/>
          </a:xfrm>
          <a:prstGeom prst="rect">
            <a:avLst/>
          </a:prstGeom>
          <a:noFill/>
        </p:spPr>
        <p:txBody>
          <a:bodyPr wrap="none" lIns="0" tIns="0" rIns="0" bIns="0" rtlCol="0">
            <a:spAutoFit/>
          </a:bodyPr>
          <a:lstStyle/>
          <a:p>
            <a:r>
              <a:rPr lang="en-US" sz="1400" b="1"/>
              <a:t>SFWL</a:t>
            </a:r>
          </a:p>
        </p:txBody>
      </p:sp>
      <p:cxnSp>
        <p:nvCxnSpPr>
          <p:cNvPr id="40" name="Straight Arrow Connector 39"/>
          <p:cNvCxnSpPr/>
          <p:nvPr/>
        </p:nvCxnSpPr>
        <p:spPr>
          <a:xfrm>
            <a:off x="8180687" y="4644471"/>
            <a:ext cx="0" cy="38743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Flowchart: Multidocument 40"/>
          <p:cNvSpPr/>
          <p:nvPr/>
        </p:nvSpPr>
        <p:spPr>
          <a:xfrm>
            <a:off x="7530776" y="5072478"/>
            <a:ext cx="1303866" cy="1271888"/>
          </a:xfrm>
          <a:prstGeom prst="flowChartMultidocument">
            <a:avLst/>
          </a:prstGeom>
          <a:gradFill>
            <a:gsLst>
              <a:gs pos="0">
                <a:srgbClr val="C6D9F1"/>
              </a:gs>
              <a:gs pos="100000">
                <a:schemeClr val="bg1"/>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rPr>
              <a:t>POM input</a:t>
            </a:r>
          </a:p>
        </p:txBody>
      </p:sp>
      <p:sp>
        <p:nvSpPr>
          <p:cNvPr id="42" name="TextBox 41"/>
          <p:cNvSpPr txBox="1"/>
          <p:nvPr/>
        </p:nvSpPr>
        <p:spPr>
          <a:xfrm rot="16200000">
            <a:off x="1812725" y="4567542"/>
            <a:ext cx="1005840" cy="215444"/>
          </a:xfrm>
          <a:prstGeom prst="rect">
            <a:avLst/>
          </a:prstGeom>
          <a:noFill/>
        </p:spPr>
        <p:txBody>
          <a:bodyPr wrap="square" lIns="0" tIns="0" rIns="0" bIns="0" rtlCol="0">
            <a:spAutoFit/>
          </a:bodyPr>
          <a:lstStyle/>
          <a:p>
            <a:pPr algn="ctr"/>
            <a:r>
              <a:rPr lang="en-US" sz="1400" b="1"/>
              <a:t>Work Req</a:t>
            </a:r>
            <a:r>
              <a:rPr lang="en-US" sz="1400"/>
              <a:t>.</a:t>
            </a:r>
          </a:p>
        </p:txBody>
      </p:sp>
      <p:sp>
        <p:nvSpPr>
          <p:cNvPr id="43" name="TextBox 42"/>
          <p:cNvSpPr txBox="1"/>
          <p:nvPr/>
        </p:nvSpPr>
        <p:spPr>
          <a:xfrm rot="16200000">
            <a:off x="1978415" y="2325172"/>
            <a:ext cx="587807" cy="215444"/>
          </a:xfrm>
          <a:prstGeom prst="rect">
            <a:avLst/>
          </a:prstGeom>
          <a:noFill/>
        </p:spPr>
        <p:txBody>
          <a:bodyPr wrap="square" lIns="0" tIns="0" rIns="0" bIns="0" rtlCol="0">
            <a:spAutoFit/>
          </a:bodyPr>
          <a:lstStyle/>
          <a:p>
            <a:r>
              <a:rPr lang="en-US" sz="1400" b="1"/>
              <a:t>PMSF</a:t>
            </a:r>
          </a:p>
        </p:txBody>
      </p:sp>
      <p:sp>
        <p:nvSpPr>
          <p:cNvPr id="44" name="Right Arrow Callout 43"/>
          <p:cNvSpPr/>
          <p:nvPr/>
        </p:nvSpPr>
        <p:spPr>
          <a:xfrm rot="2135474">
            <a:off x="1393229" y="1407024"/>
            <a:ext cx="926411" cy="341833"/>
          </a:xfrm>
          <a:prstGeom prst="rightArrowCallou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OEM/TWH</a:t>
            </a:r>
            <a:endParaRPr lang="en-US" sz="1600">
              <a:solidFill>
                <a:schemeClr val="tx1"/>
              </a:solidFill>
            </a:endParaRPr>
          </a:p>
        </p:txBody>
      </p:sp>
      <p:sp>
        <p:nvSpPr>
          <p:cNvPr id="45" name="Left Arrow Callout 44"/>
          <p:cNvSpPr/>
          <p:nvPr/>
        </p:nvSpPr>
        <p:spPr>
          <a:xfrm rot="19973920">
            <a:off x="2924942" y="1461126"/>
            <a:ext cx="943740" cy="318928"/>
          </a:xfrm>
          <a:prstGeom prst="leftArrowCallou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OEM/TWH</a:t>
            </a:r>
          </a:p>
        </p:txBody>
      </p:sp>
      <p:sp>
        <p:nvSpPr>
          <p:cNvPr id="46" name="Left Arrow Callout 45"/>
          <p:cNvSpPr/>
          <p:nvPr/>
        </p:nvSpPr>
        <p:spPr>
          <a:xfrm rot="21433857">
            <a:off x="3188672" y="2253103"/>
            <a:ext cx="1400426" cy="318928"/>
          </a:xfrm>
          <a:prstGeom prst="leftArrowCallout">
            <a:avLst>
              <a:gd name="adj1" fmla="val 25000"/>
              <a:gd name="adj2" fmla="val 25000"/>
              <a:gd name="adj3" fmla="val 25000"/>
              <a:gd name="adj4" fmla="val 6833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Regulatory </a:t>
            </a:r>
          </a:p>
        </p:txBody>
      </p:sp>
      <p:sp>
        <p:nvSpPr>
          <p:cNvPr id="47" name="Right Arrow Callout 46"/>
          <p:cNvSpPr/>
          <p:nvPr/>
        </p:nvSpPr>
        <p:spPr>
          <a:xfrm rot="1525756">
            <a:off x="768604" y="1698534"/>
            <a:ext cx="1364958"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Condition Monitoring</a:t>
            </a:r>
          </a:p>
        </p:txBody>
      </p:sp>
      <p:sp>
        <p:nvSpPr>
          <p:cNvPr id="48" name="Right Arrow Callout 47"/>
          <p:cNvSpPr/>
          <p:nvPr/>
        </p:nvSpPr>
        <p:spPr>
          <a:xfrm rot="159789">
            <a:off x="647048" y="2206968"/>
            <a:ext cx="1364958" cy="341833"/>
          </a:xfrm>
          <a:prstGeom prst="rightArrowCallout">
            <a:avLst>
              <a:gd name="adj1" fmla="val 25000"/>
              <a:gd name="adj2" fmla="val 25000"/>
              <a:gd name="adj3" fmla="val 25000"/>
              <a:gd name="adj4" fmla="val 76943"/>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Regulatory/ PMP</a:t>
            </a:r>
          </a:p>
        </p:txBody>
      </p:sp>
      <p:sp>
        <p:nvSpPr>
          <p:cNvPr id="49" name="Right Arrow Callout 48"/>
          <p:cNvSpPr/>
          <p:nvPr/>
        </p:nvSpPr>
        <p:spPr>
          <a:xfrm>
            <a:off x="580260" y="3327635"/>
            <a:ext cx="1364958"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Self Directed</a:t>
            </a:r>
          </a:p>
        </p:txBody>
      </p:sp>
      <p:sp>
        <p:nvSpPr>
          <p:cNvPr id="50" name="Right Arrow Callout 49"/>
          <p:cNvSpPr/>
          <p:nvPr/>
        </p:nvSpPr>
        <p:spPr>
          <a:xfrm>
            <a:off x="617698" y="4070300"/>
            <a:ext cx="1313913"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Material Assessments</a:t>
            </a:r>
          </a:p>
        </p:txBody>
      </p:sp>
      <p:sp>
        <p:nvSpPr>
          <p:cNvPr id="51" name="Right Arrow Callout 50"/>
          <p:cNvSpPr/>
          <p:nvPr/>
        </p:nvSpPr>
        <p:spPr>
          <a:xfrm>
            <a:off x="608746" y="4477923"/>
            <a:ext cx="1318095"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ABS COC/SC</a:t>
            </a:r>
          </a:p>
        </p:txBody>
      </p:sp>
      <p:sp>
        <p:nvSpPr>
          <p:cNvPr id="52" name="Right Arrow Callout 51"/>
          <p:cNvSpPr/>
          <p:nvPr/>
        </p:nvSpPr>
        <p:spPr>
          <a:xfrm>
            <a:off x="604163" y="4892022"/>
            <a:ext cx="1340984"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Closed Loop Assessments</a:t>
            </a:r>
          </a:p>
        </p:txBody>
      </p:sp>
      <p:sp>
        <p:nvSpPr>
          <p:cNvPr id="53" name="Left Arrow Callout 52"/>
          <p:cNvSpPr/>
          <p:nvPr/>
        </p:nvSpPr>
        <p:spPr>
          <a:xfrm>
            <a:off x="3257603" y="3065690"/>
            <a:ext cx="1344850" cy="336295"/>
          </a:xfrm>
          <a:prstGeom prst="leftArrowCallout">
            <a:avLst>
              <a:gd name="adj1" fmla="val 25000"/>
              <a:gd name="adj2" fmla="val 25000"/>
              <a:gd name="adj3" fmla="val 25000"/>
              <a:gd name="adj4" fmla="val 7017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Ship Generated</a:t>
            </a:r>
          </a:p>
        </p:txBody>
      </p:sp>
      <p:sp>
        <p:nvSpPr>
          <p:cNvPr id="54" name="Left Arrow Callout 53"/>
          <p:cNvSpPr/>
          <p:nvPr/>
        </p:nvSpPr>
        <p:spPr>
          <a:xfrm>
            <a:off x="3248863" y="3621378"/>
            <a:ext cx="1363475"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PPE Generated </a:t>
            </a:r>
          </a:p>
        </p:txBody>
      </p:sp>
      <p:sp>
        <p:nvSpPr>
          <p:cNvPr id="56" name="Left Arrow Callout 55"/>
          <p:cNvSpPr/>
          <p:nvPr/>
        </p:nvSpPr>
        <p:spPr>
          <a:xfrm>
            <a:off x="3243659" y="4071744"/>
            <a:ext cx="1368679"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Mission/ Sponsor</a:t>
            </a:r>
          </a:p>
        </p:txBody>
      </p:sp>
      <p:sp>
        <p:nvSpPr>
          <p:cNvPr id="57" name="Left Arrow Callout 56"/>
          <p:cNvSpPr/>
          <p:nvPr/>
        </p:nvSpPr>
        <p:spPr>
          <a:xfrm>
            <a:off x="3253542" y="4459673"/>
            <a:ext cx="1348911"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Safety/ Regulatory </a:t>
            </a:r>
          </a:p>
        </p:txBody>
      </p:sp>
      <p:sp>
        <p:nvSpPr>
          <p:cNvPr id="58" name="Left Arrow Callout 57"/>
          <p:cNvSpPr/>
          <p:nvPr/>
        </p:nvSpPr>
        <p:spPr>
          <a:xfrm>
            <a:off x="3286371" y="4881092"/>
            <a:ext cx="1303694"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OERA</a:t>
            </a:r>
          </a:p>
        </p:txBody>
      </p:sp>
      <p:sp>
        <p:nvSpPr>
          <p:cNvPr id="61" name="Right Arrow 60"/>
          <p:cNvSpPr/>
          <p:nvPr/>
        </p:nvSpPr>
        <p:spPr>
          <a:xfrm>
            <a:off x="4985281" y="1477496"/>
            <a:ext cx="990420" cy="1453107"/>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TextBox 61"/>
          <p:cNvSpPr txBox="1"/>
          <p:nvPr/>
        </p:nvSpPr>
        <p:spPr>
          <a:xfrm>
            <a:off x="5047333" y="1941755"/>
            <a:ext cx="614271" cy="523220"/>
          </a:xfrm>
          <a:prstGeom prst="rect">
            <a:avLst/>
          </a:prstGeom>
          <a:noFill/>
        </p:spPr>
        <p:txBody>
          <a:bodyPr wrap="none" rtlCol="0">
            <a:spAutoFit/>
          </a:bodyPr>
          <a:lstStyle/>
          <a:p>
            <a:r>
              <a:rPr lang="en-US" sz="1400"/>
              <a:t>CCSI</a:t>
            </a:r>
          </a:p>
          <a:p>
            <a:r>
              <a:rPr lang="en-US" sz="1400"/>
              <a:t>CSI</a:t>
            </a:r>
          </a:p>
        </p:txBody>
      </p:sp>
      <p:sp>
        <p:nvSpPr>
          <p:cNvPr id="63" name="Right Arrow 62"/>
          <p:cNvSpPr/>
          <p:nvPr/>
        </p:nvSpPr>
        <p:spPr>
          <a:xfrm>
            <a:off x="5134325" y="4788261"/>
            <a:ext cx="860934" cy="588741"/>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5133780" y="4944259"/>
            <a:ext cx="728277" cy="307777"/>
          </a:xfrm>
          <a:prstGeom prst="rect">
            <a:avLst/>
          </a:prstGeom>
          <a:noFill/>
        </p:spPr>
        <p:txBody>
          <a:bodyPr wrap="none" rtlCol="0">
            <a:spAutoFit/>
          </a:bodyPr>
          <a:lstStyle/>
          <a:p>
            <a:pPr algn="ctr"/>
            <a:r>
              <a:rPr lang="en-US" sz="1400"/>
              <a:t>T-ALTs</a:t>
            </a:r>
          </a:p>
        </p:txBody>
      </p:sp>
      <p:sp>
        <p:nvSpPr>
          <p:cNvPr id="65" name="Right Arrow 64"/>
          <p:cNvSpPr/>
          <p:nvPr/>
        </p:nvSpPr>
        <p:spPr>
          <a:xfrm>
            <a:off x="5120902" y="3302376"/>
            <a:ext cx="893073" cy="710461"/>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TextBox 65"/>
          <p:cNvSpPr txBox="1"/>
          <p:nvPr/>
        </p:nvSpPr>
        <p:spPr>
          <a:xfrm>
            <a:off x="5112952" y="3507006"/>
            <a:ext cx="801823" cy="307777"/>
          </a:xfrm>
          <a:prstGeom prst="rect">
            <a:avLst/>
          </a:prstGeom>
          <a:noFill/>
        </p:spPr>
        <p:txBody>
          <a:bodyPr wrap="none" rtlCol="0">
            <a:spAutoFit/>
          </a:bodyPr>
          <a:lstStyle/>
          <a:p>
            <a:r>
              <a:rPr lang="en-US" sz="1400"/>
              <a:t>Repairs</a:t>
            </a:r>
          </a:p>
        </p:txBody>
      </p:sp>
      <p:sp>
        <p:nvSpPr>
          <p:cNvPr id="68" name="Left Arrow Callout 67"/>
          <p:cNvSpPr/>
          <p:nvPr/>
        </p:nvSpPr>
        <p:spPr>
          <a:xfrm>
            <a:off x="3234313" y="2688069"/>
            <a:ext cx="1378025" cy="318928"/>
          </a:xfrm>
          <a:prstGeom prst="leftArrowCallout">
            <a:avLst>
              <a:gd name="adj1" fmla="val 25000"/>
              <a:gd name="adj2" fmla="val 25000"/>
              <a:gd name="adj3" fmla="val 25000"/>
              <a:gd name="adj4" fmla="val 69414"/>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Command Directed </a:t>
            </a:r>
          </a:p>
        </p:txBody>
      </p:sp>
      <p:sp>
        <p:nvSpPr>
          <p:cNvPr id="69" name="Right Arrow Callout 68"/>
          <p:cNvSpPr/>
          <p:nvPr/>
        </p:nvSpPr>
        <p:spPr>
          <a:xfrm>
            <a:off x="604163" y="2676830"/>
            <a:ext cx="1364958" cy="341833"/>
          </a:xfrm>
          <a:prstGeom prst="rightArrowCallout">
            <a:avLst>
              <a:gd name="adj1" fmla="val 25000"/>
              <a:gd name="adj2" fmla="val 25000"/>
              <a:gd name="adj3" fmla="val 25000"/>
              <a:gd name="adj4" fmla="val 7494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Command Directed</a:t>
            </a:r>
          </a:p>
        </p:txBody>
      </p:sp>
      <p:sp>
        <p:nvSpPr>
          <p:cNvPr id="2" name="TextBox 1"/>
          <p:cNvSpPr txBox="1"/>
          <p:nvPr/>
        </p:nvSpPr>
        <p:spPr>
          <a:xfrm>
            <a:off x="1856773" y="5623073"/>
            <a:ext cx="825579" cy="738664"/>
          </a:xfrm>
          <a:prstGeom prst="rect">
            <a:avLst/>
          </a:prstGeom>
          <a:noFill/>
        </p:spPr>
        <p:txBody>
          <a:bodyPr wrap="square" rtlCol="0">
            <a:spAutoFit/>
          </a:bodyPr>
          <a:lstStyle/>
          <a:p>
            <a:pPr algn="ctr"/>
            <a:r>
              <a:rPr lang="en-US" sz="1400" b="1">
                <a:solidFill>
                  <a:schemeClr val="tx1">
                    <a:lumMod val="85000"/>
                    <a:lumOff val="15000"/>
                  </a:schemeClr>
                </a:solidFill>
              </a:rPr>
              <a:t>C/E</a:t>
            </a:r>
          </a:p>
          <a:p>
            <a:pPr algn="ctr"/>
            <a:r>
              <a:rPr lang="en-US" sz="1400" b="1">
                <a:solidFill>
                  <a:schemeClr val="tx1">
                    <a:lumMod val="85000"/>
                    <a:lumOff val="15000"/>
                  </a:schemeClr>
                </a:solidFill>
              </a:rPr>
              <a:t>Repair Officer</a:t>
            </a:r>
          </a:p>
        </p:txBody>
      </p:sp>
      <p:sp>
        <p:nvSpPr>
          <p:cNvPr id="70" name="TextBox 69"/>
          <p:cNvSpPr txBox="1"/>
          <p:nvPr/>
        </p:nvSpPr>
        <p:spPr>
          <a:xfrm>
            <a:off x="2557920" y="5646990"/>
            <a:ext cx="755511" cy="307777"/>
          </a:xfrm>
          <a:prstGeom prst="rect">
            <a:avLst/>
          </a:prstGeom>
          <a:noFill/>
        </p:spPr>
        <p:txBody>
          <a:bodyPr wrap="square" rtlCol="0">
            <a:spAutoFit/>
          </a:bodyPr>
          <a:lstStyle/>
          <a:p>
            <a:pPr algn="ctr"/>
            <a:r>
              <a:rPr lang="en-US" sz="1400" b="1">
                <a:solidFill>
                  <a:schemeClr val="tx1">
                    <a:lumMod val="85000"/>
                    <a:lumOff val="15000"/>
                  </a:schemeClr>
                </a:solidFill>
              </a:rPr>
              <a:t>PPE</a:t>
            </a:r>
          </a:p>
        </p:txBody>
      </p:sp>
      <p:sp>
        <p:nvSpPr>
          <p:cNvPr id="10" name="Up Arrow 9"/>
          <p:cNvSpPr/>
          <p:nvPr/>
        </p:nvSpPr>
        <p:spPr>
          <a:xfrm>
            <a:off x="2831863" y="5363739"/>
            <a:ext cx="207623" cy="3072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Up Arrow 70"/>
          <p:cNvSpPr/>
          <p:nvPr/>
        </p:nvSpPr>
        <p:spPr>
          <a:xfrm>
            <a:off x="2207922" y="5353279"/>
            <a:ext cx="207623" cy="307213"/>
          </a:xfrm>
          <a:prstGeom prst="up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9836522">
            <a:off x="4539834" y="1487093"/>
            <a:ext cx="1005403" cy="584775"/>
          </a:xfrm>
          <a:prstGeom prst="rect">
            <a:avLst/>
          </a:prstGeom>
          <a:noFill/>
        </p:spPr>
        <p:txBody>
          <a:bodyPr wrap="none" lIns="91440" tIns="45720" rIns="91440" bIns="45720">
            <a:spAutoFit/>
          </a:bodyPr>
          <a:lstStyle/>
          <a:p>
            <a:pPr algn="ct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85%</a:t>
            </a:r>
          </a:p>
        </p:txBody>
      </p:sp>
      <p:sp>
        <p:nvSpPr>
          <p:cNvPr id="77" name="Rectangle 76"/>
          <p:cNvSpPr/>
          <p:nvPr/>
        </p:nvSpPr>
        <p:spPr>
          <a:xfrm rot="19836522">
            <a:off x="4664080" y="3157654"/>
            <a:ext cx="1005403" cy="584775"/>
          </a:xfrm>
          <a:prstGeom prst="rect">
            <a:avLst/>
          </a:prstGeom>
          <a:noFill/>
        </p:spPr>
        <p:txBody>
          <a:bodyPr wrap="square" lIns="91440" tIns="45720" rIns="91440" bIns="45720">
            <a:spAutoFit/>
          </a:bodyPr>
          <a:lstStyle/>
          <a:p>
            <a:pPr algn="ctr"/>
            <a:r>
              <a:rPr lang="en-US" sz="3200"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10</a:t>
            </a: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t>
            </a:r>
          </a:p>
        </p:txBody>
      </p:sp>
      <p:sp>
        <p:nvSpPr>
          <p:cNvPr id="78" name="Rectangle 77"/>
          <p:cNvSpPr/>
          <p:nvPr/>
        </p:nvSpPr>
        <p:spPr>
          <a:xfrm rot="19836522">
            <a:off x="4744881" y="4568879"/>
            <a:ext cx="777777" cy="584775"/>
          </a:xfrm>
          <a:prstGeom prst="rect">
            <a:avLst/>
          </a:prstGeom>
          <a:noFill/>
        </p:spPr>
        <p:txBody>
          <a:bodyPr wrap="none" lIns="91440" tIns="45720" rIns="91440" bIns="45720">
            <a:spAutoFit/>
          </a:bodyPr>
          <a:lstStyle/>
          <a:p>
            <a:pPr algn="ct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5%</a:t>
            </a:r>
          </a:p>
        </p:txBody>
      </p:sp>
      <p:sp>
        <p:nvSpPr>
          <p:cNvPr id="4" name="TextBox 3">
            <a:extLst>
              <a:ext uri="{FF2B5EF4-FFF2-40B4-BE49-F238E27FC236}">
                <a16:creationId xmlns:a16="http://schemas.microsoft.com/office/drawing/2014/main" id="{70DFF059-8E64-2FDD-7FA0-DD2B62DBAA73}"/>
              </a:ext>
            </a:extLst>
          </p:cNvPr>
          <p:cNvSpPr txBox="1"/>
          <p:nvPr/>
        </p:nvSpPr>
        <p:spPr>
          <a:xfrm>
            <a:off x="5612399" y="1172699"/>
            <a:ext cx="1762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Arial"/>
                <a:cs typeface="Arial"/>
              </a:rPr>
              <a:t>Risk Assessed</a:t>
            </a:r>
            <a:endParaRPr lang="en-US" u="sng"/>
          </a:p>
        </p:txBody>
      </p:sp>
      <p:sp>
        <p:nvSpPr>
          <p:cNvPr id="5" name="TextBox 4">
            <a:extLst>
              <a:ext uri="{FF2B5EF4-FFF2-40B4-BE49-F238E27FC236}">
                <a16:creationId xmlns:a16="http://schemas.microsoft.com/office/drawing/2014/main" id="{AF84CB8F-0375-A22F-43CC-D51156806AF4}"/>
              </a:ext>
            </a:extLst>
          </p:cNvPr>
          <p:cNvSpPr txBox="1"/>
          <p:nvPr/>
        </p:nvSpPr>
        <p:spPr>
          <a:xfrm>
            <a:off x="7366499" y="1169099"/>
            <a:ext cx="3382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Arial"/>
                <a:cs typeface="Arial"/>
              </a:rPr>
              <a:t>Life Cycle Plan</a:t>
            </a:r>
            <a:endParaRPr lang="en-US" u="sng"/>
          </a:p>
        </p:txBody>
      </p:sp>
    </p:spTree>
    <p:extLst>
      <p:ext uri="{BB962C8B-B14F-4D97-AF65-F5344CB8AC3E}">
        <p14:creationId xmlns:p14="http://schemas.microsoft.com/office/powerpoint/2010/main" val="380301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additive="base">
                                        <p:cTn id="7" dur="500" fill="hold"/>
                                        <p:tgtEl>
                                          <p:spTgt spid="61"/>
                                        </p:tgtEl>
                                        <p:attrNameLst>
                                          <p:attrName>ppt_x</p:attrName>
                                        </p:attrNameLst>
                                      </p:cBhvr>
                                      <p:tavLst>
                                        <p:tav tm="0">
                                          <p:val>
                                            <p:strVal val="0-#ppt_w/2"/>
                                          </p:val>
                                        </p:tav>
                                        <p:tav tm="100000">
                                          <p:val>
                                            <p:strVal val="#ppt_x"/>
                                          </p:val>
                                        </p:tav>
                                      </p:tavLst>
                                    </p:anim>
                                    <p:anim calcmode="lin" valueType="num">
                                      <p:cBhvr additive="base">
                                        <p:cTn id="8" dur="500" fill="hold"/>
                                        <p:tgtEl>
                                          <p:spTgt spid="6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500" fill="hold"/>
                                        <p:tgtEl>
                                          <p:spTgt spid="62"/>
                                        </p:tgtEl>
                                        <p:attrNameLst>
                                          <p:attrName>ppt_x</p:attrName>
                                        </p:attrNameLst>
                                      </p:cBhvr>
                                      <p:tavLst>
                                        <p:tav tm="0">
                                          <p:val>
                                            <p:strVal val="0-#ppt_w/2"/>
                                          </p:val>
                                        </p:tav>
                                        <p:tav tm="100000">
                                          <p:val>
                                            <p:strVal val="#ppt_x"/>
                                          </p:val>
                                        </p:tav>
                                      </p:tavLst>
                                    </p:anim>
                                    <p:anim calcmode="lin" valueType="num">
                                      <p:cBhvr additive="base">
                                        <p:cTn id="12" dur="500" fill="hold"/>
                                        <p:tgtEl>
                                          <p:spTgt spid="6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additive="base">
                                        <p:cTn id="15" dur="500" fill="hold"/>
                                        <p:tgtEl>
                                          <p:spTgt spid="63"/>
                                        </p:tgtEl>
                                        <p:attrNameLst>
                                          <p:attrName>ppt_x</p:attrName>
                                        </p:attrNameLst>
                                      </p:cBhvr>
                                      <p:tavLst>
                                        <p:tav tm="0">
                                          <p:val>
                                            <p:strVal val="0-#ppt_w/2"/>
                                          </p:val>
                                        </p:tav>
                                        <p:tav tm="100000">
                                          <p:val>
                                            <p:strVal val="#ppt_x"/>
                                          </p:val>
                                        </p:tav>
                                      </p:tavLst>
                                    </p:anim>
                                    <p:anim calcmode="lin" valueType="num">
                                      <p:cBhvr additive="base">
                                        <p:cTn id="16" dur="500" fill="hold"/>
                                        <p:tgtEl>
                                          <p:spTgt spid="63"/>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additive="base">
                                        <p:cTn id="19" dur="500" fill="hold"/>
                                        <p:tgtEl>
                                          <p:spTgt spid="64"/>
                                        </p:tgtEl>
                                        <p:attrNameLst>
                                          <p:attrName>ppt_x</p:attrName>
                                        </p:attrNameLst>
                                      </p:cBhvr>
                                      <p:tavLst>
                                        <p:tav tm="0">
                                          <p:val>
                                            <p:strVal val="0-#ppt_w/2"/>
                                          </p:val>
                                        </p:tav>
                                        <p:tav tm="100000">
                                          <p:val>
                                            <p:strVal val="#ppt_x"/>
                                          </p:val>
                                        </p:tav>
                                      </p:tavLst>
                                    </p:anim>
                                    <p:anim calcmode="lin" valueType="num">
                                      <p:cBhvr additive="base">
                                        <p:cTn id="20" dur="500" fill="hold"/>
                                        <p:tgtEl>
                                          <p:spTgt spid="64"/>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
                                        </p:tgtEl>
                                        <p:attrNameLst>
                                          <p:attrName>style.visibility</p:attrName>
                                        </p:attrNameLst>
                                      </p:cBhvr>
                                      <p:to>
                                        <p:strVal val="visible"/>
                                      </p:to>
                                    </p:set>
                                    <p:anim calcmode="lin" valueType="num">
                                      <p:cBhvr additive="base">
                                        <p:cTn id="23" dur="500" fill="hold"/>
                                        <p:tgtEl>
                                          <p:spTgt spid="65"/>
                                        </p:tgtEl>
                                        <p:attrNameLst>
                                          <p:attrName>ppt_x</p:attrName>
                                        </p:attrNameLst>
                                      </p:cBhvr>
                                      <p:tavLst>
                                        <p:tav tm="0">
                                          <p:val>
                                            <p:strVal val="0-#ppt_w/2"/>
                                          </p:val>
                                        </p:tav>
                                        <p:tav tm="100000">
                                          <p:val>
                                            <p:strVal val="#ppt_x"/>
                                          </p:val>
                                        </p:tav>
                                      </p:tavLst>
                                    </p:anim>
                                    <p:anim calcmode="lin" valueType="num">
                                      <p:cBhvr additive="base">
                                        <p:cTn id="24" dur="500" fill="hold"/>
                                        <p:tgtEl>
                                          <p:spTgt spid="65"/>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 calcmode="lin" valueType="num">
                                      <p:cBhvr additive="base">
                                        <p:cTn id="27" dur="500" fill="hold"/>
                                        <p:tgtEl>
                                          <p:spTgt spid="66"/>
                                        </p:tgtEl>
                                        <p:attrNameLst>
                                          <p:attrName>ppt_x</p:attrName>
                                        </p:attrNameLst>
                                      </p:cBhvr>
                                      <p:tavLst>
                                        <p:tav tm="0">
                                          <p:val>
                                            <p:strVal val="0-#ppt_w/2"/>
                                          </p:val>
                                        </p:tav>
                                        <p:tav tm="100000">
                                          <p:val>
                                            <p:strVal val="#ppt_x"/>
                                          </p:val>
                                        </p:tav>
                                      </p:tavLst>
                                    </p:anim>
                                    <p:anim calcmode="lin" valueType="num">
                                      <p:cBhvr additive="base">
                                        <p:cTn id="28" dur="500" fill="hold"/>
                                        <p:tgtEl>
                                          <p:spTgt spid="6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35" grpId="0" animBg="1"/>
      <p:bldP spid="36" grpId="0" animBg="1"/>
      <p:bldP spid="37" grpId="0"/>
      <p:bldP spid="38" grpId="0"/>
      <p:bldP spid="41" grpId="0" animBg="1"/>
      <p:bldP spid="61" grpId="0" animBg="1"/>
      <p:bldP spid="62" grpId="0"/>
      <p:bldP spid="63" grpId="0" animBg="1"/>
      <p:bldP spid="64" grpId="0"/>
      <p:bldP spid="65" grpId="0" animBg="1"/>
      <p:bldP spid="66" grpId="0"/>
    </p:bld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SC Briefing Template 2019">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SC Briefing Template 2019" id="{550F33D8-0330-433D-93F1-1BEC7C910C62}" vid="{B023C97D-31C5-43FF-A926-B949F2C4760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176f8c4-1a0f-489e-9c8d-9e882f186c72">
      <UserInfo>
        <DisplayName>McCauley, Brendan E CIV USN COMSC NORFOLK VA (USA)</DisplayName>
        <AccountId>70</AccountId>
        <AccountType/>
      </UserInfo>
    </SharedWithUsers>
    <lcf76f155ced4ddcb4097134ff3c332f xmlns="70aed978-1a13-4d3e-b00e-ccef01c268d8">
      <Terms xmlns="http://schemas.microsoft.com/office/infopath/2007/PartnerControls"/>
    </lcf76f155ced4ddcb4097134ff3c332f>
    <TaxCatchAll xmlns="a176f8c4-1a0f-489e-9c8d-9e882f186c7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0032F3C7D1D7E4B9A5C69B4C164F040" ma:contentTypeVersion="13" ma:contentTypeDescription="Create a new document." ma:contentTypeScope="" ma:versionID="375e49de20ae7f202c307a1bd38b28f1">
  <xsd:schema xmlns:xsd="http://www.w3.org/2001/XMLSchema" xmlns:xs="http://www.w3.org/2001/XMLSchema" xmlns:p="http://schemas.microsoft.com/office/2006/metadata/properties" xmlns:ns2="70aed978-1a13-4d3e-b00e-ccef01c268d8" xmlns:ns3="a176f8c4-1a0f-489e-9c8d-9e882f186c72" targetNamespace="http://schemas.microsoft.com/office/2006/metadata/properties" ma:root="true" ma:fieldsID="5dbdc12ef99ed6723e50ef481026b586" ns2:_="" ns3:_="">
    <xsd:import namespace="70aed978-1a13-4d3e-b00e-ccef01c268d8"/>
    <xsd:import namespace="a176f8c4-1a0f-489e-9c8d-9e882f186c7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ed978-1a13-4d3e-b00e-ccef01c268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acef215b-19b7-4691-95f4-27d2fe62d5df"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76f8c4-1a0f-489e-9c8d-9e882f186c7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7e5738e-272d-4699-9940-f567f477a545}" ma:internalName="TaxCatchAll" ma:showField="CatchAllData" ma:web="a176f8c4-1a0f-489e-9c8d-9e882f186c7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92BA63-FB3B-4061-97BA-E8901B303531}">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70aed978-1a13-4d3e-b00e-ccef01c268d8"/>
    <ds:schemaRef ds:uri="http://purl.org/dc/terms/"/>
    <ds:schemaRef ds:uri="http://purl.org/dc/dcmitype/"/>
    <ds:schemaRef ds:uri="http://schemas.microsoft.com/office/infopath/2007/PartnerControls"/>
    <ds:schemaRef ds:uri="a176f8c4-1a0f-489e-9c8d-9e882f186c72"/>
    <ds:schemaRef ds:uri="http://www.w3.org/XML/1998/namespace"/>
  </ds:schemaRefs>
</ds:datastoreItem>
</file>

<file path=customXml/itemProps2.xml><?xml version="1.0" encoding="utf-8"?>
<ds:datastoreItem xmlns:ds="http://schemas.openxmlformats.org/officeDocument/2006/customXml" ds:itemID="{393A9465-ADC2-4EAD-AD49-BCDC782230EA}">
  <ds:schemaRefs>
    <ds:schemaRef ds:uri="70aed978-1a13-4d3e-b00e-ccef01c268d8"/>
    <ds:schemaRef ds:uri="a176f8c4-1a0f-489e-9c8d-9e882f186c7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584622A-CF74-426C-BC18-855CE567AD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282</TotalTime>
  <Words>2472</Words>
  <Application>Microsoft Office PowerPoint</Application>
  <PresentationFormat>On-screen Show (4:3)</PresentationFormat>
  <Paragraphs>312</Paragraphs>
  <Slides>13</Slides>
  <Notes>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13</vt:i4>
      </vt:variant>
    </vt:vector>
  </HeadingPairs>
  <TitlesOfParts>
    <vt:vector size="21" baseType="lpstr">
      <vt:lpstr>맑은 고딕</vt:lpstr>
      <vt:lpstr>Arial</vt:lpstr>
      <vt:lpstr>Calibri</vt:lpstr>
      <vt:lpstr>Calibri Light</vt:lpstr>
      <vt:lpstr>Times New Roman</vt:lpstr>
      <vt:lpstr>Custom Design</vt:lpstr>
      <vt:lpstr>1_Office Theme</vt:lpstr>
      <vt:lpstr>1_MSC Briefing Template 2019</vt:lpstr>
      <vt:lpstr>Maintenance and Repair Methodology 유지 보수 및 수리 방법론</vt:lpstr>
      <vt:lpstr>T-AO Gap Mitigation</vt:lpstr>
      <vt:lpstr>Other Life Extension Plans 선박 수명 연장 계획</vt:lpstr>
      <vt:lpstr>T-AO Fg Model</vt:lpstr>
      <vt:lpstr>PowerPoint Presentation</vt:lpstr>
      <vt:lpstr>Maintenance Planning 항해 정비 계획하기</vt:lpstr>
      <vt:lpstr>Planned Maintenance 계획된 항해 정비</vt:lpstr>
      <vt:lpstr>CSI/CCSI Usage vs Change Orders</vt:lpstr>
      <vt:lpstr>Integrated Requirements in  SAMM</vt:lpstr>
      <vt:lpstr>T-AO Fg Model and Maintenance Planning</vt:lpstr>
      <vt:lpstr>Shipyard Execution 조선소 실행</vt:lpstr>
      <vt:lpstr>Execution Support 실행 지원 </vt:lpstr>
      <vt:lpstr>Successful OEM /MSC Relationship 성공적인 OEM / MCS 관계</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Frazier, steven</dc:creator>
  <cp:lastModifiedBy>Brown, David M CTR (USA)</cp:lastModifiedBy>
  <cp:revision>22</cp:revision>
  <cp:lastPrinted>2022-02-25T21:36:30Z</cp:lastPrinted>
  <dcterms:created xsi:type="dcterms:W3CDTF">2017-01-03T11:29:31Z</dcterms:created>
  <dcterms:modified xsi:type="dcterms:W3CDTF">2023-08-08T18:36:24Z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0x01010030032F3C7D1D7E4B9A5C69B4C164F040</vt:lpwstr>
  </property>
  <property fmtid="{D5CDD505-2E9C-101B-9397-08002B2CF9AE}" pid="3" name="MediaServiceImageTags">
    <vt:lpwstr/>
  </property>
</Properties>
</file>